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x="18288000" cy="10287000"/>
  <p:notesSz cx="6858000" cy="9144000"/>
  <p:embeddedFontLst>
    <p:embeddedFont>
      <p:font typeface="Voga" charset="1" panose="02000606090000020004"/>
      <p:regular r:id="rId23"/>
    </p:embeddedFont>
    <p:embeddedFont>
      <p:font typeface="Fira Sans Light" charset="1" panose="020B0403050000020004"/>
      <p:regular r:id="rId24"/>
    </p:embeddedFont>
    <p:embeddedFont>
      <p:font typeface="Fira Sans Bold" charset="1" panose="020B0803050000020004"/>
      <p:regular r:id="rId25"/>
    </p:embeddedFont>
    <p:embeddedFont>
      <p:font typeface="Fira Sans" charset="1" panose="020B0503050000020004"/>
      <p:regular r:id="rId26"/>
    </p:embeddedFont>
    <p:embeddedFont>
      <p:font typeface="Fira Sans Bold Italics" charset="1" panose="020B0803050000020004"/>
      <p:regular r:id="rId27"/>
    </p:embeddedFont>
    <p:embeddedFont>
      <p:font typeface="The Seasons" charset="1" panose="00000000000000000000"/>
      <p:regular r:id="rId28"/>
    </p:embeddedFont>
    <p:embeddedFont>
      <p:font typeface="The Seasons Bold" charset="1" panose="0000000000000000000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 Id="rId3" Target="../media/image17.jpeg" Type="http://schemas.openxmlformats.org/officeDocument/2006/relationships/image"/><Relationship Id="rId4" Target="../media/image18.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 Id="rId3" Target="../media/image20.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1.png" Type="http://schemas.openxmlformats.org/officeDocument/2006/relationships/image"/><Relationship Id="rId11" Target="../media/image32.png" Type="http://schemas.openxmlformats.org/officeDocument/2006/relationships/image"/><Relationship Id="rId12" Target="../media/image33.jpeg" Type="http://schemas.openxmlformats.org/officeDocument/2006/relationships/image"/><Relationship Id="rId13" Target="../media/image34.jpeg" Type="http://schemas.openxmlformats.org/officeDocument/2006/relationships/image"/><Relationship Id="rId14" Target="../media/image35.jpeg" Type="http://schemas.openxmlformats.org/officeDocument/2006/relationships/image"/><Relationship Id="rId15" Target="../media/image36.jpeg" Type="http://schemas.openxmlformats.org/officeDocument/2006/relationships/image"/><Relationship Id="rId16" Target="../media/image37.jpeg" Type="http://schemas.openxmlformats.org/officeDocument/2006/relationships/image"/><Relationship Id="rId17" Target="../media/image38.jpeg" Type="http://schemas.openxmlformats.org/officeDocument/2006/relationships/image"/><Relationship Id="rId18" Target="../media/image39.jpeg" Type="http://schemas.openxmlformats.org/officeDocument/2006/relationships/image"/><Relationship Id="rId19" Target="../media/image40.jpeg" Type="http://schemas.openxmlformats.org/officeDocument/2006/relationships/image"/><Relationship Id="rId2" Target="../media/image23.jpeg" Type="http://schemas.openxmlformats.org/officeDocument/2006/relationships/image"/><Relationship Id="rId20" Target="../media/image41.jpeg" Type="http://schemas.openxmlformats.org/officeDocument/2006/relationships/image"/><Relationship Id="rId21" Target="../media/image42.jpeg" Type="http://schemas.openxmlformats.org/officeDocument/2006/relationships/image"/><Relationship Id="rId22" Target="../media/image43.jpeg" Type="http://schemas.openxmlformats.org/officeDocument/2006/relationships/image"/><Relationship Id="rId23" Target="../media/image44.jpeg" Type="http://schemas.openxmlformats.org/officeDocument/2006/relationships/image"/><Relationship Id="rId24" Target="../media/image45.jpeg" Type="http://schemas.openxmlformats.org/officeDocument/2006/relationships/image"/><Relationship Id="rId25" Target="../media/image46.jpeg" Type="http://schemas.openxmlformats.org/officeDocument/2006/relationships/image"/><Relationship Id="rId26" Target="../media/image47.jpeg" Type="http://schemas.openxmlformats.org/officeDocument/2006/relationships/image"/><Relationship Id="rId27" Target="../media/image48.jpeg" Type="http://schemas.openxmlformats.org/officeDocument/2006/relationships/image"/><Relationship Id="rId28" Target="../media/image49.jpeg" Type="http://schemas.openxmlformats.org/officeDocument/2006/relationships/image"/><Relationship Id="rId29" Target="../media/image50.png" Type="http://schemas.openxmlformats.org/officeDocument/2006/relationships/image"/><Relationship Id="rId3" Target="../media/image24.jpeg" Type="http://schemas.openxmlformats.org/officeDocument/2006/relationships/image"/><Relationship Id="rId4" Target="../media/image25.jpeg" Type="http://schemas.openxmlformats.org/officeDocument/2006/relationships/image"/><Relationship Id="rId5" Target="../media/image26.jpeg" Type="http://schemas.openxmlformats.org/officeDocument/2006/relationships/image"/><Relationship Id="rId6" Target="../media/image27.jpeg" Type="http://schemas.openxmlformats.org/officeDocument/2006/relationships/image"/><Relationship Id="rId7" Target="../media/image28.jpeg" Type="http://schemas.openxmlformats.org/officeDocument/2006/relationships/image"/><Relationship Id="rId8" Target="../media/image29.jpeg" Type="http://schemas.openxmlformats.org/officeDocument/2006/relationships/image"/><Relationship Id="rId9" Target="../media/image30.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1.png" Type="http://schemas.openxmlformats.org/officeDocument/2006/relationships/image"/><Relationship Id="rId3" Target="../media/image52.svg" Type="http://schemas.openxmlformats.org/officeDocument/2006/relationships/image"/><Relationship Id="rId4" Target="../media/image53.png" Type="http://schemas.openxmlformats.org/officeDocument/2006/relationships/image"/><Relationship Id="rId5" Target="../media/image54.png" Type="http://schemas.openxmlformats.org/officeDocument/2006/relationships/image"/><Relationship Id="rId6" Target="../media/image55.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 Id="rId3" Target="../media/image4.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6.jpeg" Type="http://schemas.openxmlformats.org/officeDocument/2006/relationships/image"/><Relationship Id="rId4" Target="../media/image7.jpeg" Type="http://schemas.openxmlformats.org/officeDocument/2006/relationships/image"/><Relationship Id="rId5" Target="../media/image8.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10.jpeg" Type="http://schemas.openxmlformats.org/officeDocument/2006/relationships/image"/><Relationship Id="rId4" Target="../media/image11.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 Id="rId3" Target="../media/image13.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 Id="rId3" Target="../media/image15.jpeg" Type="http://schemas.openxmlformats.org/officeDocument/2006/relationships/image"/></Relationships>
</file>

<file path=ppt/slides/slide1.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3927038" y="3180812"/>
            <a:ext cx="10433924" cy="2369186"/>
          </a:xfrm>
          <a:prstGeom prst="rect">
            <a:avLst/>
          </a:prstGeom>
        </p:spPr>
        <p:txBody>
          <a:bodyPr anchor="t" rtlCol="false" tIns="0" lIns="0" bIns="0" rIns="0">
            <a:spAutoFit/>
          </a:bodyPr>
          <a:lstStyle/>
          <a:p>
            <a:pPr algn="ctr">
              <a:lnSpc>
                <a:spcPts val="19039"/>
              </a:lnSpc>
            </a:pPr>
            <a:r>
              <a:rPr lang="en-US" sz="13599" spc="271">
                <a:solidFill>
                  <a:srgbClr val="5B4F47"/>
                </a:solidFill>
                <a:latin typeface="Voga"/>
                <a:ea typeface="Voga"/>
                <a:cs typeface="Voga"/>
                <a:sym typeface="Voga"/>
              </a:rPr>
              <a:t>Duchowa r</a:t>
            </a:r>
            <a:r>
              <a:rPr lang="en-US" sz="13599" spc="271">
                <a:solidFill>
                  <a:srgbClr val="000000"/>
                </a:solidFill>
                <a:latin typeface="Voga"/>
                <a:ea typeface="Voga"/>
                <a:cs typeface="Voga"/>
                <a:sym typeface="Voga"/>
              </a:rPr>
              <a:t>E</a:t>
            </a:r>
            <a:r>
              <a:rPr lang="en-US" sz="13599" spc="271">
                <a:solidFill>
                  <a:srgbClr val="5B4F47"/>
                </a:solidFill>
                <a:latin typeface="Voga"/>
                <a:ea typeface="Voga"/>
                <a:cs typeface="Voga"/>
                <a:sym typeface="Voga"/>
              </a:rPr>
              <a:t>wolucja</a:t>
            </a:r>
          </a:p>
        </p:txBody>
      </p:sp>
      <p:sp>
        <p:nvSpPr>
          <p:cNvPr name="TextBox 3" id="3"/>
          <p:cNvSpPr txBox="true"/>
          <p:nvPr/>
        </p:nvSpPr>
        <p:spPr>
          <a:xfrm rot="0">
            <a:off x="5394424" y="5483322"/>
            <a:ext cx="7499152" cy="580390"/>
          </a:xfrm>
          <a:prstGeom prst="rect">
            <a:avLst/>
          </a:prstGeom>
        </p:spPr>
        <p:txBody>
          <a:bodyPr anchor="t" rtlCol="false" tIns="0" lIns="0" bIns="0" rIns="0">
            <a:spAutoFit/>
          </a:bodyPr>
          <a:lstStyle/>
          <a:p>
            <a:pPr algn="ctr">
              <a:lnSpc>
                <a:spcPts val="4759"/>
              </a:lnSpc>
            </a:pPr>
            <a:r>
              <a:rPr lang="en-US" sz="3399" spc="50">
                <a:solidFill>
                  <a:srgbClr val="5B4F47"/>
                </a:solidFill>
                <a:latin typeface="Fira Sans Light"/>
                <a:ea typeface="Fira Sans Light"/>
                <a:cs typeface="Fira Sans Light"/>
                <a:sym typeface="Fira Sans Light"/>
              </a:rPr>
              <a:t>Jednodniowe rekolekcje wielkopostne</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997573" y="2299439"/>
            <a:ext cx="10003046" cy="7502284"/>
          </a:xfrm>
          <a:custGeom>
            <a:avLst/>
            <a:gdLst/>
            <a:ahLst/>
            <a:cxnLst/>
            <a:rect r="r" b="b" t="t" l="l"/>
            <a:pathLst>
              <a:path h="7502284" w="10003046">
                <a:moveTo>
                  <a:pt x="0" y="0"/>
                </a:moveTo>
                <a:lnTo>
                  <a:pt x="10003046" y="0"/>
                </a:lnTo>
                <a:lnTo>
                  <a:pt x="10003046" y="7502285"/>
                </a:lnTo>
                <a:lnTo>
                  <a:pt x="0" y="7502285"/>
                </a:lnTo>
                <a:lnTo>
                  <a:pt x="0" y="0"/>
                </a:lnTo>
                <a:close/>
              </a:path>
            </a:pathLst>
          </a:custGeom>
          <a:blipFill>
            <a:blip r:embed="rId2"/>
            <a:stretch>
              <a:fillRect l="0" t="0" r="0" b="0"/>
            </a:stretch>
          </a:blipFill>
        </p:spPr>
      </p:sp>
      <p:sp>
        <p:nvSpPr>
          <p:cNvPr name="Freeform 3" id="3"/>
          <p:cNvSpPr/>
          <p:nvPr/>
        </p:nvSpPr>
        <p:spPr>
          <a:xfrm flipH="false" flipV="false" rot="0">
            <a:off x="522243" y="368129"/>
            <a:ext cx="7163056" cy="4775371"/>
          </a:xfrm>
          <a:custGeom>
            <a:avLst/>
            <a:gdLst/>
            <a:ahLst/>
            <a:cxnLst/>
            <a:rect r="r" b="b" t="t" l="l"/>
            <a:pathLst>
              <a:path h="4775371" w="7163056">
                <a:moveTo>
                  <a:pt x="0" y="0"/>
                </a:moveTo>
                <a:lnTo>
                  <a:pt x="7163056" y="0"/>
                </a:lnTo>
                <a:lnTo>
                  <a:pt x="7163056" y="4775371"/>
                </a:lnTo>
                <a:lnTo>
                  <a:pt x="0" y="4775371"/>
                </a:lnTo>
                <a:lnTo>
                  <a:pt x="0" y="0"/>
                </a:lnTo>
                <a:close/>
              </a:path>
            </a:pathLst>
          </a:custGeom>
          <a:blipFill>
            <a:blip r:embed="rId3"/>
            <a:stretch>
              <a:fillRect l="0" t="0" r="0" b="0"/>
            </a:stretch>
          </a:blipFill>
        </p:spPr>
      </p:sp>
      <p:sp>
        <p:nvSpPr>
          <p:cNvPr name="Freeform 4" id="4"/>
          <p:cNvSpPr/>
          <p:nvPr/>
        </p:nvSpPr>
        <p:spPr>
          <a:xfrm flipH="false" flipV="false" rot="0">
            <a:off x="522243" y="5439590"/>
            <a:ext cx="7163056" cy="4362133"/>
          </a:xfrm>
          <a:custGeom>
            <a:avLst/>
            <a:gdLst/>
            <a:ahLst/>
            <a:cxnLst/>
            <a:rect r="r" b="b" t="t" l="l"/>
            <a:pathLst>
              <a:path h="4362133" w="7163056">
                <a:moveTo>
                  <a:pt x="0" y="0"/>
                </a:moveTo>
                <a:lnTo>
                  <a:pt x="7163056" y="0"/>
                </a:lnTo>
                <a:lnTo>
                  <a:pt x="7163056" y="4362134"/>
                </a:lnTo>
                <a:lnTo>
                  <a:pt x="0" y="4362134"/>
                </a:lnTo>
                <a:lnTo>
                  <a:pt x="0" y="0"/>
                </a:lnTo>
                <a:close/>
              </a:path>
            </a:pathLst>
          </a:custGeom>
          <a:blipFill>
            <a:blip r:embed="rId4"/>
            <a:stretch>
              <a:fillRect l="0" t="-23157" r="0" b="0"/>
            </a:stretch>
          </a:blipFill>
        </p:spPr>
      </p:sp>
      <p:sp>
        <p:nvSpPr>
          <p:cNvPr name="TextBox 5" id="5"/>
          <p:cNvSpPr txBox="true"/>
          <p:nvPr/>
        </p:nvSpPr>
        <p:spPr>
          <a:xfrm rot="0">
            <a:off x="5028105" y="789650"/>
            <a:ext cx="16230600" cy="679450"/>
          </a:xfrm>
          <a:prstGeom prst="rect">
            <a:avLst/>
          </a:prstGeom>
        </p:spPr>
        <p:txBody>
          <a:bodyPr anchor="t" rtlCol="false" tIns="0" lIns="0" bIns="0" rIns="0">
            <a:spAutoFit/>
          </a:bodyPr>
          <a:lstStyle/>
          <a:p>
            <a:pPr algn="ctr" marL="0" indent="0" lvl="0">
              <a:lnSpc>
                <a:spcPts val="5599"/>
              </a:lnSpc>
              <a:spcBef>
                <a:spcPct val="0"/>
              </a:spcBef>
            </a:pPr>
            <a:r>
              <a:rPr lang="en-US" b="true" sz="3999" spc="59">
                <a:solidFill>
                  <a:srgbClr val="5B4F47"/>
                </a:solidFill>
                <a:latin typeface="Fira Sans Bold"/>
                <a:ea typeface="Fira Sans Bold"/>
                <a:cs typeface="Fira Sans Bold"/>
                <a:sym typeface="Fira Sans Bold"/>
              </a:rPr>
              <a:t>BIELSKO-BIAŁA 2024</a:t>
            </a:r>
          </a:p>
        </p:txBody>
      </p:sp>
    </p:spTree>
  </p:cSld>
  <p:clrMapOvr>
    <a:masterClrMapping/>
  </p:clrMapOvr>
  <p:transition spd="fast">
    <p:fade/>
  </p:transition>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108472" y="1763773"/>
            <a:ext cx="9500453" cy="8326567"/>
          </a:xfrm>
          <a:custGeom>
            <a:avLst/>
            <a:gdLst/>
            <a:ahLst/>
            <a:cxnLst/>
            <a:rect r="r" b="b" t="t" l="l"/>
            <a:pathLst>
              <a:path h="8326567" w="9500453">
                <a:moveTo>
                  <a:pt x="0" y="0"/>
                </a:moveTo>
                <a:lnTo>
                  <a:pt x="9500453" y="0"/>
                </a:lnTo>
                <a:lnTo>
                  <a:pt x="9500453" y="8326568"/>
                </a:lnTo>
                <a:lnTo>
                  <a:pt x="0" y="8326568"/>
                </a:lnTo>
                <a:lnTo>
                  <a:pt x="0" y="0"/>
                </a:lnTo>
                <a:close/>
              </a:path>
            </a:pathLst>
          </a:custGeom>
          <a:blipFill>
            <a:blip r:embed="rId2"/>
            <a:stretch>
              <a:fillRect l="-16858" t="0" r="0" b="0"/>
            </a:stretch>
          </a:blipFill>
        </p:spPr>
      </p:sp>
      <p:sp>
        <p:nvSpPr>
          <p:cNvPr name="Freeform 3" id="3"/>
          <p:cNvSpPr/>
          <p:nvPr/>
        </p:nvSpPr>
        <p:spPr>
          <a:xfrm flipH="false" flipV="false" rot="0">
            <a:off x="481012" y="740754"/>
            <a:ext cx="7096211" cy="7502284"/>
          </a:xfrm>
          <a:custGeom>
            <a:avLst/>
            <a:gdLst/>
            <a:ahLst/>
            <a:cxnLst/>
            <a:rect r="r" b="b" t="t" l="l"/>
            <a:pathLst>
              <a:path h="7502284" w="7096211">
                <a:moveTo>
                  <a:pt x="0" y="0"/>
                </a:moveTo>
                <a:lnTo>
                  <a:pt x="7096211" y="0"/>
                </a:lnTo>
                <a:lnTo>
                  <a:pt x="7096211" y="7502284"/>
                </a:lnTo>
                <a:lnTo>
                  <a:pt x="0" y="7502284"/>
                </a:lnTo>
                <a:lnTo>
                  <a:pt x="0" y="0"/>
                </a:lnTo>
                <a:close/>
              </a:path>
            </a:pathLst>
          </a:custGeom>
          <a:blipFill>
            <a:blip r:embed="rId3"/>
            <a:stretch>
              <a:fillRect l="-23241" t="0" r="-17722" b="0"/>
            </a:stretch>
          </a:blipFill>
        </p:spPr>
      </p:sp>
      <p:sp>
        <p:nvSpPr>
          <p:cNvPr name="TextBox 4" id="4"/>
          <p:cNvSpPr txBox="true"/>
          <p:nvPr/>
        </p:nvSpPr>
        <p:spPr>
          <a:xfrm rot="0">
            <a:off x="4615795" y="501034"/>
            <a:ext cx="16230600" cy="679450"/>
          </a:xfrm>
          <a:prstGeom prst="rect">
            <a:avLst/>
          </a:prstGeom>
        </p:spPr>
        <p:txBody>
          <a:bodyPr anchor="t" rtlCol="false" tIns="0" lIns="0" bIns="0" rIns="0">
            <a:spAutoFit/>
          </a:bodyPr>
          <a:lstStyle/>
          <a:p>
            <a:pPr algn="ctr" marL="0" indent="0" lvl="0">
              <a:lnSpc>
                <a:spcPts val="5599"/>
              </a:lnSpc>
              <a:spcBef>
                <a:spcPct val="0"/>
              </a:spcBef>
            </a:pPr>
            <a:r>
              <a:rPr lang="en-US" b="true" sz="3999" spc="59">
                <a:solidFill>
                  <a:srgbClr val="5B4F47"/>
                </a:solidFill>
                <a:latin typeface="Fira Sans Bold"/>
                <a:ea typeface="Fira Sans Bold"/>
                <a:cs typeface="Fira Sans Bold"/>
                <a:sym typeface="Fira Sans Bold"/>
              </a:rPr>
              <a:t>CIESZYN 2024</a:t>
            </a:r>
          </a:p>
        </p:txBody>
      </p:sp>
    </p:spTree>
  </p:cSld>
  <p:clrMapOvr>
    <a:masterClrMapping/>
  </p:clrMapOvr>
  <p:transition spd="fast">
    <p:fade/>
  </p:transition>
</p:sld>
</file>

<file path=ppt/slides/slide12.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6331548" y="1065965"/>
            <a:ext cx="15710966" cy="606425"/>
          </a:xfrm>
          <a:prstGeom prst="rect">
            <a:avLst/>
          </a:prstGeom>
        </p:spPr>
        <p:txBody>
          <a:bodyPr anchor="t" rtlCol="false" tIns="0" lIns="0" bIns="0" rIns="0">
            <a:spAutoFit/>
          </a:bodyPr>
          <a:lstStyle/>
          <a:p>
            <a:pPr algn="l">
              <a:lnSpc>
                <a:spcPts val="4900"/>
              </a:lnSpc>
            </a:pPr>
            <a:r>
              <a:rPr lang="en-US" sz="3500" spc="52">
                <a:solidFill>
                  <a:srgbClr val="5B4F47"/>
                </a:solidFill>
                <a:latin typeface="Fira Sans"/>
                <a:ea typeface="Fira Sans"/>
                <a:cs typeface="Fira Sans"/>
                <a:sym typeface="Fira Sans"/>
              </a:rPr>
              <a:t>- Czechowice-Dziedzice kościół  św. Andrzeja Boboli </a:t>
            </a:r>
          </a:p>
        </p:txBody>
      </p:sp>
      <p:grpSp>
        <p:nvGrpSpPr>
          <p:cNvPr name="Group 3" id="3"/>
          <p:cNvGrpSpPr/>
          <p:nvPr/>
        </p:nvGrpSpPr>
        <p:grpSpPr>
          <a:xfrm rot="0">
            <a:off x="2464761" y="1013785"/>
            <a:ext cx="771999" cy="771999"/>
            <a:chOff x="0" y="0"/>
            <a:chExt cx="6350000" cy="6350000"/>
          </a:xfrm>
        </p:grpSpPr>
        <p:sp>
          <p:nvSpPr>
            <p:cNvPr name="Freeform 4" id="4"/>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sp>
      </p:grpSp>
      <p:sp>
        <p:nvSpPr>
          <p:cNvPr name="TextBox 5" id="5"/>
          <p:cNvSpPr txBox="true"/>
          <p:nvPr/>
        </p:nvSpPr>
        <p:spPr>
          <a:xfrm rot="0">
            <a:off x="2578155" y="993829"/>
            <a:ext cx="545211" cy="678561"/>
          </a:xfrm>
          <a:prstGeom prst="rect">
            <a:avLst/>
          </a:prstGeom>
        </p:spPr>
        <p:txBody>
          <a:bodyPr anchor="t" rtlCol="false" tIns="0" lIns="0" bIns="0" rIns="0">
            <a:spAutoFit/>
          </a:bodyPr>
          <a:lstStyle/>
          <a:p>
            <a:pPr algn="ctr">
              <a:lnSpc>
                <a:spcPts val="5652"/>
              </a:lnSpc>
            </a:pPr>
            <a:r>
              <a:rPr lang="en-US" b="true" sz="3600" spc="53">
                <a:solidFill>
                  <a:srgbClr val="FFFFFF"/>
                </a:solidFill>
                <a:latin typeface="Fira Sans Bold"/>
                <a:ea typeface="Fira Sans Bold"/>
                <a:cs typeface="Fira Sans Bold"/>
                <a:sym typeface="Fira Sans Bold"/>
              </a:rPr>
              <a:t>1</a:t>
            </a:r>
          </a:p>
        </p:txBody>
      </p:sp>
      <p:sp>
        <p:nvSpPr>
          <p:cNvPr name="TextBox 6" id="6"/>
          <p:cNvSpPr txBox="true"/>
          <p:nvPr/>
        </p:nvSpPr>
        <p:spPr>
          <a:xfrm rot="0">
            <a:off x="7170807" y="2130794"/>
            <a:ext cx="11816924" cy="806450"/>
          </a:xfrm>
          <a:prstGeom prst="rect">
            <a:avLst/>
          </a:prstGeom>
        </p:spPr>
        <p:txBody>
          <a:bodyPr anchor="t" rtlCol="false" tIns="0" lIns="0" bIns="0" rIns="0">
            <a:spAutoFit/>
          </a:bodyPr>
          <a:lstStyle/>
          <a:p>
            <a:pPr algn="l" marL="0" indent="0" lvl="1">
              <a:lnSpc>
                <a:spcPts val="7000"/>
              </a:lnSpc>
              <a:spcBef>
                <a:spcPct val="0"/>
              </a:spcBef>
            </a:pPr>
            <a:r>
              <a:rPr lang="en-US" sz="3500" spc="52">
                <a:solidFill>
                  <a:srgbClr val="5B4F47"/>
                </a:solidFill>
                <a:latin typeface="Fira Sans"/>
                <a:ea typeface="Fira Sans"/>
                <a:cs typeface="Fira Sans"/>
                <a:sym typeface="Fira Sans"/>
              </a:rPr>
              <a:t>- Andrychów, kościół św. Macieja</a:t>
            </a:r>
          </a:p>
        </p:txBody>
      </p:sp>
      <p:grpSp>
        <p:nvGrpSpPr>
          <p:cNvPr name="Group 7" id="7"/>
          <p:cNvGrpSpPr/>
          <p:nvPr/>
        </p:nvGrpSpPr>
        <p:grpSpPr>
          <a:xfrm rot="0">
            <a:off x="2464761" y="2293625"/>
            <a:ext cx="771999" cy="771999"/>
            <a:chOff x="0" y="0"/>
            <a:chExt cx="6350000" cy="6350000"/>
          </a:xfrm>
        </p:grpSpPr>
        <p:sp>
          <p:nvSpPr>
            <p:cNvPr name="Freeform 8" id="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sp>
      </p:grpSp>
      <p:sp>
        <p:nvSpPr>
          <p:cNvPr name="TextBox 9" id="9"/>
          <p:cNvSpPr txBox="true"/>
          <p:nvPr/>
        </p:nvSpPr>
        <p:spPr>
          <a:xfrm rot="0">
            <a:off x="2578155" y="2273669"/>
            <a:ext cx="545211" cy="678561"/>
          </a:xfrm>
          <a:prstGeom prst="rect">
            <a:avLst/>
          </a:prstGeom>
        </p:spPr>
        <p:txBody>
          <a:bodyPr anchor="t" rtlCol="false" tIns="0" lIns="0" bIns="0" rIns="0">
            <a:spAutoFit/>
          </a:bodyPr>
          <a:lstStyle/>
          <a:p>
            <a:pPr algn="ctr" marL="0" indent="0" lvl="1">
              <a:lnSpc>
                <a:spcPts val="5652"/>
              </a:lnSpc>
              <a:spcBef>
                <a:spcPct val="0"/>
              </a:spcBef>
            </a:pPr>
            <a:r>
              <a:rPr lang="en-US" b="true" sz="3600" spc="53" u="none">
                <a:solidFill>
                  <a:srgbClr val="FFFFFF"/>
                </a:solidFill>
                <a:latin typeface="Fira Sans Bold"/>
                <a:ea typeface="Fira Sans Bold"/>
                <a:cs typeface="Fira Sans Bold"/>
                <a:sym typeface="Fira Sans Bold"/>
              </a:rPr>
              <a:t>2</a:t>
            </a:r>
          </a:p>
        </p:txBody>
      </p:sp>
      <p:sp>
        <p:nvSpPr>
          <p:cNvPr name="TextBox 10" id="10"/>
          <p:cNvSpPr txBox="true"/>
          <p:nvPr/>
        </p:nvSpPr>
        <p:spPr>
          <a:xfrm rot="0">
            <a:off x="6187239" y="5032931"/>
            <a:ext cx="14567449" cy="469900"/>
          </a:xfrm>
          <a:prstGeom prst="rect">
            <a:avLst/>
          </a:prstGeom>
        </p:spPr>
        <p:txBody>
          <a:bodyPr anchor="t" rtlCol="false" tIns="0" lIns="0" bIns="0" rIns="0">
            <a:spAutoFit/>
          </a:bodyPr>
          <a:lstStyle/>
          <a:p>
            <a:pPr algn="l" marL="0" indent="0" lvl="1">
              <a:lnSpc>
                <a:spcPts val="3500"/>
              </a:lnSpc>
            </a:pPr>
            <a:r>
              <a:rPr lang="en-US" b="true" sz="3500" spc="52">
                <a:solidFill>
                  <a:srgbClr val="5B4F47"/>
                </a:solidFill>
                <a:latin typeface="Fira Sans Bold"/>
                <a:ea typeface="Fira Sans Bold"/>
                <a:cs typeface="Fira Sans Bold"/>
                <a:sym typeface="Fira Sans Bold"/>
              </a:rPr>
              <a:t> </a:t>
            </a:r>
            <a:r>
              <a:rPr lang="en-US" sz="3500" spc="52">
                <a:solidFill>
                  <a:srgbClr val="5B4F47"/>
                </a:solidFill>
                <a:latin typeface="Fira Sans"/>
                <a:ea typeface="Fira Sans"/>
                <a:cs typeface="Fira Sans"/>
                <a:sym typeface="Fira Sans"/>
              </a:rPr>
              <a:t>- Oświęcim OCK oraz kościół św. Maksymiliana</a:t>
            </a:r>
          </a:p>
        </p:txBody>
      </p:sp>
      <p:grpSp>
        <p:nvGrpSpPr>
          <p:cNvPr name="Group 11" id="11"/>
          <p:cNvGrpSpPr/>
          <p:nvPr/>
        </p:nvGrpSpPr>
        <p:grpSpPr>
          <a:xfrm rot="0">
            <a:off x="2464761" y="4853306"/>
            <a:ext cx="771999" cy="771999"/>
            <a:chOff x="0" y="0"/>
            <a:chExt cx="6350000" cy="6350000"/>
          </a:xfrm>
        </p:grpSpPr>
        <p:sp>
          <p:nvSpPr>
            <p:cNvPr name="Freeform 12" id="12"/>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sp>
      </p:grpSp>
      <p:sp>
        <p:nvSpPr>
          <p:cNvPr name="TextBox 13" id="13"/>
          <p:cNvSpPr txBox="true"/>
          <p:nvPr/>
        </p:nvSpPr>
        <p:spPr>
          <a:xfrm rot="0">
            <a:off x="2578155" y="4833350"/>
            <a:ext cx="545211" cy="678561"/>
          </a:xfrm>
          <a:prstGeom prst="rect">
            <a:avLst/>
          </a:prstGeom>
        </p:spPr>
        <p:txBody>
          <a:bodyPr anchor="t" rtlCol="false" tIns="0" lIns="0" bIns="0" rIns="0">
            <a:spAutoFit/>
          </a:bodyPr>
          <a:lstStyle/>
          <a:p>
            <a:pPr algn="ctr" marL="0" indent="0" lvl="1">
              <a:lnSpc>
                <a:spcPts val="5652"/>
              </a:lnSpc>
              <a:spcBef>
                <a:spcPct val="0"/>
              </a:spcBef>
            </a:pPr>
            <a:r>
              <a:rPr lang="en-US" b="true" sz="3600" spc="53" u="none">
                <a:solidFill>
                  <a:srgbClr val="FFFFFF"/>
                </a:solidFill>
                <a:latin typeface="Fira Sans Bold"/>
                <a:ea typeface="Fira Sans Bold"/>
                <a:cs typeface="Fira Sans Bold"/>
                <a:sym typeface="Fira Sans Bold"/>
              </a:rPr>
              <a:t>4</a:t>
            </a:r>
          </a:p>
        </p:txBody>
      </p:sp>
      <p:sp>
        <p:nvSpPr>
          <p:cNvPr name="TextBox 14" id="14"/>
          <p:cNvSpPr txBox="true"/>
          <p:nvPr/>
        </p:nvSpPr>
        <p:spPr>
          <a:xfrm rot="0">
            <a:off x="6331548" y="3418128"/>
            <a:ext cx="7322748" cy="806450"/>
          </a:xfrm>
          <a:prstGeom prst="rect">
            <a:avLst/>
          </a:prstGeom>
        </p:spPr>
        <p:txBody>
          <a:bodyPr anchor="t" rtlCol="false" tIns="0" lIns="0" bIns="0" rIns="0">
            <a:spAutoFit/>
          </a:bodyPr>
          <a:lstStyle/>
          <a:p>
            <a:pPr algn="l" marL="0" indent="0" lvl="1">
              <a:lnSpc>
                <a:spcPts val="7000"/>
              </a:lnSpc>
              <a:spcBef>
                <a:spcPct val="0"/>
              </a:spcBef>
            </a:pPr>
            <a:r>
              <a:rPr lang="en-US" sz="3500" spc="52">
                <a:solidFill>
                  <a:srgbClr val="5B4F47"/>
                </a:solidFill>
                <a:latin typeface="Fira Sans"/>
                <a:ea typeface="Fira Sans"/>
                <a:cs typeface="Fira Sans"/>
                <a:sym typeface="Fira Sans"/>
              </a:rPr>
              <a:t>- Kęty, kościół NSPJ (na osiedlu)</a:t>
            </a:r>
          </a:p>
        </p:txBody>
      </p:sp>
      <p:grpSp>
        <p:nvGrpSpPr>
          <p:cNvPr name="Group 15" id="15"/>
          <p:cNvGrpSpPr/>
          <p:nvPr/>
        </p:nvGrpSpPr>
        <p:grpSpPr>
          <a:xfrm rot="0">
            <a:off x="2464761" y="3573466"/>
            <a:ext cx="771999" cy="771999"/>
            <a:chOff x="0" y="0"/>
            <a:chExt cx="6350000" cy="6350000"/>
          </a:xfrm>
        </p:grpSpPr>
        <p:sp>
          <p:nvSpPr>
            <p:cNvPr name="Freeform 16" id="16"/>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sp>
      </p:grpSp>
      <p:sp>
        <p:nvSpPr>
          <p:cNvPr name="TextBox 17" id="17"/>
          <p:cNvSpPr txBox="true"/>
          <p:nvPr/>
        </p:nvSpPr>
        <p:spPr>
          <a:xfrm rot="0">
            <a:off x="2578155" y="3553510"/>
            <a:ext cx="545211" cy="678561"/>
          </a:xfrm>
          <a:prstGeom prst="rect">
            <a:avLst/>
          </a:prstGeom>
        </p:spPr>
        <p:txBody>
          <a:bodyPr anchor="t" rtlCol="false" tIns="0" lIns="0" bIns="0" rIns="0">
            <a:spAutoFit/>
          </a:bodyPr>
          <a:lstStyle/>
          <a:p>
            <a:pPr algn="ctr" marL="0" indent="0" lvl="1">
              <a:lnSpc>
                <a:spcPts val="5652"/>
              </a:lnSpc>
              <a:spcBef>
                <a:spcPct val="0"/>
              </a:spcBef>
            </a:pPr>
            <a:r>
              <a:rPr lang="en-US" b="true" sz="3600" spc="53" u="none">
                <a:solidFill>
                  <a:srgbClr val="FFFFFF"/>
                </a:solidFill>
                <a:latin typeface="Fira Sans Bold"/>
                <a:ea typeface="Fira Sans Bold"/>
                <a:cs typeface="Fira Sans Bold"/>
                <a:sym typeface="Fira Sans Bold"/>
              </a:rPr>
              <a:t>3</a:t>
            </a:r>
          </a:p>
        </p:txBody>
      </p:sp>
      <p:sp>
        <p:nvSpPr>
          <p:cNvPr name="TextBox 18" id="18"/>
          <p:cNvSpPr txBox="true"/>
          <p:nvPr/>
        </p:nvSpPr>
        <p:spPr>
          <a:xfrm rot="0">
            <a:off x="7467529" y="6256653"/>
            <a:ext cx="13569241" cy="469900"/>
          </a:xfrm>
          <a:prstGeom prst="rect">
            <a:avLst/>
          </a:prstGeom>
        </p:spPr>
        <p:txBody>
          <a:bodyPr anchor="t" rtlCol="false" tIns="0" lIns="0" bIns="0" rIns="0">
            <a:spAutoFit/>
          </a:bodyPr>
          <a:lstStyle/>
          <a:p>
            <a:pPr algn="l" marL="0" indent="0" lvl="1">
              <a:lnSpc>
                <a:spcPts val="3500"/>
              </a:lnSpc>
            </a:pPr>
            <a:r>
              <a:rPr lang="en-US" sz="3500" spc="52">
                <a:solidFill>
                  <a:srgbClr val="5B4F47"/>
                </a:solidFill>
                <a:latin typeface="Fira Sans"/>
                <a:ea typeface="Fira Sans"/>
                <a:cs typeface="Fira Sans"/>
                <a:sym typeface="Fira Sans"/>
              </a:rPr>
              <a:t>- Cieszyn, kościół św. Marii Magdaleny</a:t>
            </a:r>
          </a:p>
        </p:txBody>
      </p:sp>
      <p:grpSp>
        <p:nvGrpSpPr>
          <p:cNvPr name="Group 19" id="19"/>
          <p:cNvGrpSpPr/>
          <p:nvPr/>
        </p:nvGrpSpPr>
        <p:grpSpPr>
          <a:xfrm rot="0">
            <a:off x="2464761" y="6133147"/>
            <a:ext cx="771999" cy="771999"/>
            <a:chOff x="0" y="0"/>
            <a:chExt cx="6350000" cy="6350000"/>
          </a:xfrm>
        </p:grpSpPr>
        <p:sp>
          <p:nvSpPr>
            <p:cNvPr name="Freeform 20" id="2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sp>
      </p:grpSp>
      <p:sp>
        <p:nvSpPr>
          <p:cNvPr name="TextBox 21" id="21"/>
          <p:cNvSpPr txBox="true"/>
          <p:nvPr/>
        </p:nvSpPr>
        <p:spPr>
          <a:xfrm rot="0">
            <a:off x="2578155" y="6113191"/>
            <a:ext cx="545211" cy="678561"/>
          </a:xfrm>
          <a:prstGeom prst="rect">
            <a:avLst/>
          </a:prstGeom>
        </p:spPr>
        <p:txBody>
          <a:bodyPr anchor="t" rtlCol="false" tIns="0" lIns="0" bIns="0" rIns="0">
            <a:spAutoFit/>
          </a:bodyPr>
          <a:lstStyle/>
          <a:p>
            <a:pPr algn="ctr" marL="0" indent="0" lvl="1">
              <a:lnSpc>
                <a:spcPts val="5652"/>
              </a:lnSpc>
              <a:spcBef>
                <a:spcPct val="0"/>
              </a:spcBef>
            </a:pPr>
            <a:r>
              <a:rPr lang="en-US" b="true" sz="3600" spc="53" u="none">
                <a:solidFill>
                  <a:srgbClr val="FFFFFF"/>
                </a:solidFill>
                <a:latin typeface="Fira Sans Bold"/>
                <a:ea typeface="Fira Sans Bold"/>
                <a:cs typeface="Fira Sans Bold"/>
                <a:sym typeface="Fira Sans Bold"/>
              </a:rPr>
              <a:t>5</a:t>
            </a:r>
          </a:p>
        </p:txBody>
      </p:sp>
      <p:sp>
        <p:nvSpPr>
          <p:cNvPr name="TextBox 22" id="22"/>
          <p:cNvSpPr txBox="true"/>
          <p:nvPr/>
        </p:nvSpPr>
        <p:spPr>
          <a:xfrm rot="-5400000">
            <a:off x="-3710474" y="4197158"/>
            <a:ext cx="9478347" cy="1557246"/>
          </a:xfrm>
          <a:prstGeom prst="rect">
            <a:avLst/>
          </a:prstGeom>
        </p:spPr>
        <p:txBody>
          <a:bodyPr anchor="t" rtlCol="false" tIns="0" lIns="0" bIns="0" rIns="0">
            <a:spAutoFit/>
          </a:bodyPr>
          <a:lstStyle/>
          <a:p>
            <a:pPr algn="l" marL="0" indent="0" lvl="0">
              <a:lnSpc>
                <a:spcPts val="12261"/>
              </a:lnSpc>
              <a:spcBef>
                <a:spcPct val="0"/>
              </a:spcBef>
            </a:pPr>
            <a:r>
              <a:rPr lang="en-US" b="true" sz="10218" spc="153">
                <a:solidFill>
                  <a:srgbClr val="5B4F47"/>
                </a:solidFill>
                <a:latin typeface="Fira Sans Bold"/>
                <a:ea typeface="Fira Sans Bold"/>
                <a:cs typeface="Fira Sans Bold"/>
                <a:sym typeface="Fira Sans Bold"/>
              </a:rPr>
              <a:t>Gdzie i kiedy ?</a:t>
            </a:r>
          </a:p>
        </p:txBody>
      </p:sp>
      <p:sp>
        <p:nvSpPr>
          <p:cNvPr name="TextBox 23" id="23"/>
          <p:cNvSpPr txBox="true"/>
          <p:nvPr/>
        </p:nvSpPr>
        <p:spPr>
          <a:xfrm rot="0">
            <a:off x="7809888" y="7536178"/>
            <a:ext cx="14871707" cy="908050"/>
          </a:xfrm>
          <a:prstGeom prst="rect">
            <a:avLst/>
          </a:prstGeom>
        </p:spPr>
        <p:txBody>
          <a:bodyPr anchor="t" rtlCol="false" tIns="0" lIns="0" bIns="0" rIns="0">
            <a:spAutoFit/>
          </a:bodyPr>
          <a:lstStyle/>
          <a:p>
            <a:pPr algn="l">
              <a:lnSpc>
                <a:spcPts val="3500"/>
              </a:lnSpc>
            </a:pPr>
            <a:r>
              <a:rPr lang="en-US" sz="3500" spc="52">
                <a:solidFill>
                  <a:srgbClr val="5B4F47"/>
                </a:solidFill>
                <a:latin typeface="Fira Sans"/>
                <a:ea typeface="Fira Sans"/>
                <a:cs typeface="Fira Sans"/>
                <a:sym typeface="Fira Sans"/>
              </a:rPr>
              <a:t>- Bielsko-Biała, kościół św. Maksymiliana </a:t>
            </a:r>
          </a:p>
          <a:p>
            <a:pPr algn="ctr" marL="0" indent="0" lvl="1">
              <a:lnSpc>
                <a:spcPts val="3500"/>
              </a:lnSpc>
            </a:pPr>
            <a:r>
              <a:rPr lang="en-US" sz="3500" spc="52">
                <a:solidFill>
                  <a:srgbClr val="5B4F47"/>
                </a:solidFill>
                <a:latin typeface="Fira Sans"/>
                <a:ea typeface="Fira Sans"/>
                <a:cs typeface="Fira Sans"/>
                <a:sym typeface="Fira Sans"/>
              </a:rPr>
              <a:t>              </a:t>
            </a:r>
            <a:r>
              <a:rPr lang="en-US" sz="3500" spc="52">
                <a:solidFill>
                  <a:srgbClr val="5B4F47"/>
                </a:solidFill>
                <a:latin typeface="Fira Sans"/>
                <a:ea typeface="Fira Sans"/>
                <a:cs typeface="Fira Sans"/>
                <a:sym typeface="Fira Sans"/>
              </a:rPr>
              <a:t>(Aleksandrowice)</a:t>
            </a:r>
          </a:p>
        </p:txBody>
      </p:sp>
      <p:grpSp>
        <p:nvGrpSpPr>
          <p:cNvPr name="Group 24" id="24"/>
          <p:cNvGrpSpPr/>
          <p:nvPr/>
        </p:nvGrpSpPr>
        <p:grpSpPr>
          <a:xfrm rot="0">
            <a:off x="2464761" y="7409971"/>
            <a:ext cx="771999" cy="771999"/>
            <a:chOff x="0" y="0"/>
            <a:chExt cx="6350000" cy="6350000"/>
          </a:xfrm>
        </p:grpSpPr>
        <p:sp>
          <p:nvSpPr>
            <p:cNvPr name="Freeform 25" id="25"/>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sp>
      </p:grpSp>
      <p:sp>
        <p:nvSpPr>
          <p:cNvPr name="TextBox 26" id="26"/>
          <p:cNvSpPr txBox="true"/>
          <p:nvPr/>
        </p:nvSpPr>
        <p:spPr>
          <a:xfrm rot="0">
            <a:off x="2578155" y="7390015"/>
            <a:ext cx="545211" cy="678561"/>
          </a:xfrm>
          <a:prstGeom prst="rect">
            <a:avLst/>
          </a:prstGeom>
        </p:spPr>
        <p:txBody>
          <a:bodyPr anchor="t" rtlCol="false" tIns="0" lIns="0" bIns="0" rIns="0">
            <a:spAutoFit/>
          </a:bodyPr>
          <a:lstStyle/>
          <a:p>
            <a:pPr algn="ctr" marL="0" indent="0" lvl="1">
              <a:lnSpc>
                <a:spcPts val="5652"/>
              </a:lnSpc>
              <a:spcBef>
                <a:spcPct val="0"/>
              </a:spcBef>
            </a:pPr>
            <a:r>
              <a:rPr lang="en-US" b="true" sz="3600" spc="53">
                <a:solidFill>
                  <a:srgbClr val="FFFFFF"/>
                </a:solidFill>
                <a:latin typeface="Fira Sans Bold"/>
                <a:ea typeface="Fira Sans Bold"/>
                <a:cs typeface="Fira Sans Bold"/>
                <a:sym typeface="Fira Sans Bold"/>
              </a:rPr>
              <a:t>6</a:t>
            </a:r>
          </a:p>
        </p:txBody>
      </p:sp>
      <p:sp>
        <p:nvSpPr>
          <p:cNvPr name="TextBox 27" id="27"/>
          <p:cNvSpPr txBox="true"/>
          <p:nvPr/>
        </p:nvSpPr>
        <p:spPr>
          <a:xfrm rot="0">
            <a:off x="4950310" y="8904680"/>
            <a:ext cx="10085223" cy="469900"/>
          </a:xfrm>
          <a:prstGeom prst="rect">
            <a:avLst/>
          </a:prstGeom>
        </p:spPr>
        <p:txBody>
          <a:bodyPr anchor="t" rtlCol="false" tIns="0" lIns="0" bIns="0" rIns="0">
            <a:spAutoFit/>
          </a:bodyPr>
          <a:lstStyle/>
          <a:p>
            <a:pPr algn="l" marL="0" indent="0" lvl="1">
              <a:lnSpc>
                <a:spcPts val="3500"/>
              </a:lnSpc>
            </a:pPr>
            <a:r>
              <a:rPr lang="en-US" sz="3500" spc="52">
                <a:solidFill>
                  <a:srgbClr val="5B4F47"/>
                </a:solidFill>
                <a:latin typeface="Fira Sans"/>
                <a:ea typeface="Fira Sans"/>
                <a:cs typeface="Fira Sans"/>
                <a:sym typeface="Fira Sans"/>
              </a:rPr>
              <a:t>- Żywiec, amfiteatr pod Grojcem</a:t>
            </a:r>
          </a:p>
        </p:txBody>
      </p:sp>
      <p:grpSp>
        <p:nvGrpSpPr>
          <p:cNvPr name="Group 28" id="28"/>
          <p:cNvGrpSpPr/>
          <p:nvPr/>
        </p:nvGrpSpPr>
        <p:grpSpPr>
          <a:xfrm rot="0">
            <a:off x="2464761" y="8689811"/>
            <a:ext cx="771999" cy="771999"/>
            <a:chOff x="0" y="0"/>
            <a:chExt cx="6350000" cy="6350000"/>
          </a:xfrm>
        </p:grpSpPr>
        <p:sp>
          <p:nvSpPr>
            <p:cNvPr name="Freeform 29" id="29"/>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sp>
      </p:grpSp>
      <p:sp>
        <p:nvSpPr>
          <p:cNvPr name="TextBox 30" id="30"/>
          <p:cNvSpPr txBox="true"/>
          <p:nvPr/>
        </p:nvSpPr>
        <p:spPr>
          <a:xfrm rot="0">
            <a:off x="2578155" y="8669855"/>
            <a:ext cx="545211" cy="678561"/>
          </a:xfrm>
          <a:prstGeom prst="rect">
            <a:avLst/>
          </a:prstGeom>
        </p:spPr>
        <p:txBody>
          <a:bodyPr anchor="t" rtlCol="false" tIns="0" lIns="0" bIns="0" rIns="0">
            <a:spAutoFit/>
          </a:bodyPr>
          <a:lstStyle/>
          <a:p>
            <a:pPr algn="ctr" marL="0" indent="0" lvl="1">
              <a:lnSpc>
                <a:spcPts val="5652"/>
              </a:lnSpc>
              <a:spcBef>
                <a:spcPct val="0"/>
              </a:spcBef>
            </a:pPr>
            <a:r>
              <a:rPr lang="en-US" b="true" sz="3600" spc="53">
                <a:solidFill>
                  <a:srgbClr val="FFFFFF"/>
                </a:solidFill>
                <a:latin typeface="Fira Sans Bold"/>
                <a:ea typeface="Fira Sans Bold"/>
                <a:cs typeface="Fira Sans Bold"/>
                <a:sym typeface="Fira Sans Bold"/>
              </a:rPr>
              <a:t>7</a:t>
            </a:r>
          </a:p>
        </p:txBody>
      </p:sp>
      <p:sp>
        <p:nvSpPr>
          <p:cNvPr name="TextBox 31" id="31"/>
          <p:cNvSpPr txBox="true"/>
          <p:nvPr/>
        </p:nvSpPr>
        <p:spPr>
          <a:xfrm rot="0">
            <a:off x="3666175" y="1005449"/>
            <a:ext cx="3156134" cy="712470"/>
          </a:xfrm>
          <a:prstGeom prst="rect">
            <a:avLst/>
          </a:prstGeom>
        </p:spPr>
        <p:txBody>
          <a:bodyPr anchor="t" rtlCol="false" tIns="0" lIns="0" bIns="0" rIns="0">
            <a:spAutoFit/>
          </a:bodyPr>
          <a:lstStyle/>
          <a:p>
            <a:pPr algn="l">
              <a:lnSpc>
                <a:spcPts val="5880"/>
              </a:lnSpc>
            </a:pPr>
            <a:r>
              <a:rPr lang="en-US" b="true" sz="4200" spc="63">
                <a:solidFill>
                  <a:srgbClr val="5B4F47"/>
                </a:solidFill>
                <a:latin typeface="Fira Sans Bold"/>
                <a:ea typeface="Fira Sans Bold"/>
                <a:cs typeface="Fira Sans Bold"/>
                <a:sym typeface="Fira Sans Bold"/>
              </a:rPr>
              <a:t>20 MARCA</a:t>
            </a:r>
          </a:p>
        </p:txBody>
      </p:sp>
      <p:sp>
        <p:nvSpPr>
          <p:cNvPr name="TextBox 32" id="32"/>
          <p:cNvSpPr txBox="true"/>
          <p:nvPr/>
        </p:nvSpPr>
        <p:spPr>
          <a:xfrm rot="0">
            <a:off x="3666175" y="2285290"/>
            <a:ext cx="3341674" cy="712470"/>
          </a:xfrm>
          <a:prstGeom prst="rect">
            <a:avLst/>
          </a:prstGeom>
        </p:spPr>
        <p:txBody>
          <a:bodyPr anchor="t" rtlCol="false" tIns="0" lIns="0" bIns="0" rIns="0">
            <a:spAutoFit/>
          </a:bodyPr>
          <a:lstStyle/>
          <a:p>
            <a:pPr algn="l">
              <a:lnSpc>
                <a:spcPts val="5880"/>
              </a:lnSpc>
            </a:pPr>
            <a:r>
              <a:rPr lang="en-US" b="true" sz="4200" spc="63">
                <a:solidFill>
                  <a:srgbClr val="5B4F47"/>
                </a:solidFill>
                <a:latin typeface="Fira Sans Bold"/>
                <a:ea typeface="Fira Sans Bold"/>
                <a:cs typeface="Fira Sans Bold"/>
                <a:sym typeface="Fira Sans Bold"/>
              </a:rPr>
              <a:t>24-26 MARCA</a:t>
            </a:r>
          </a:p>
        </p:txBody>
      </p:sp>
      <p:sp>
        <p:nvSpPr>
          <p:cNvPr name="TextBox 33" id="33"/>
          <p:cNvSpPr txBox="true"/>
          <p:nvPr/>
        </p:nvSpPr>
        <p:spPr>
          <a:xfrm rot="0">
            <a:off x="3573405" y="3565130"/>
            <a:ext cx="3341674" cy="712470"/>
          </a:xfrm>
          <a:prstGeom prst="rect">
            <a:avLst/>
          </a:prstGeom>
        </p:spPr>
        <p:txBody>
          <a:bodyPr anchor="t" rtlCol="false" tIns="0" lIns="0" bIns="0" rIns="0">
            <a:spAutoFit/>
          </a:bodyPr>
          <a:lstStyle/>
          <a:p>
            <a:pPr algn="l">
              <a:lnSpc>
                <a:spcPts val="5880"/>
              </a:lnSpc>
            </a:pPr>
            <a:r>
              <a:rPr lang="en-US" b="true" sz="4200" spc="63">
                <a:solidFill>
                  <a:srgbClr val="5B4F47"/>
                </a:solidFill>
                <a:latin typeface="Fira Sans Bold"/>
                <a:ea typeface="Fira Sans Bold"/>
                <a:cs typeface="Fira Sans Bold"/>
                <a:sym typeface="Fira Sans Bold"/>
              </a:rPr>
              <a:t>27 MARCA</a:t>
            </a:r>
          </a:p>
        </p:txBody>
      </p:sp>
      <p:sp>
        <p:nvSpPr>
          <p:cNvPr name="TextBox 34" id="34"/>
          <p:cNvSpPr txBox="true"/>
          <p:nvPr/>
        </p:nvSpPr>
        <p:spPr>
          <a:xfrm rot="0">
            <a:off x="3573405" y="4844971"/>
            <a:ext cx="3341674" cy="712470"/>
          </a:xfrm>
          <a:prstGeom prst="rect">
            <a:avLst/>
          </a:prstGeom>
        </p:spPr>
        <p:txBody>
          <a:bodyPr anchor="t" rtlCol="false" tIns="0" lIns="0" bIns="0" rIns="0">
            <a:spAutoFit/>
          </a:bodyPr>
          <a:lstStyle/>
          <a:p>
            <a:pPr algn="l">
              <a:lnSpc>
                <a:spcPts val="5880"/>
              </a:lnSpc>
            </a:pPr>
            <a:r>
              <a:rPr lang="en-US" b="true" sz="4200" spc="63">
                <a:solidFill>
                  <a:srgbClr val="5B4F47"/>
                </a:solidFill>
                <a:latin typeface="Fira Sans Bold"/>
                <a:ea typeface="Fira Sans Bold"/>
                <a:cs typeface="Fira Sans Bold"/>
                <a:sym typeface="Fira Sans Bold"/>
              </a:rPr>
              <a:t>27 MARCA</a:t>
            </a:r>
          </a:p>
        </p:txBody>
      </p:sp>
      <p:sp>
        <p:nvSpPr>
          <p:cNvPr name="TextBox 35" id="35"/>
          <p:cNvSpPr txBox="true"/>
          <p:nvPr/>
        </p:nvSpPr>
        <p:spPr>
          <a:xfrm rot="0">
            <a:off x="3666175" y="6123303"/>
            <a:ext cx="3801354" cy="712470"/>
          </a:xfrm>
          <a:prstGeom prst="rect">
            <a:avLst/>
          </a:prstGeom>
        </p:spPr>
        <p:txBody>
          <a:bodyPr anchor="t" rtlCol="false" tIns="0" lIns="0" bIns="0" rIns="0">
            <a:spAutoFit/>
          </a:bodyPr>
          <a:lstStyle/>
          <a:p>
            <a:pPr algn="l">
              <a:lnSpc>
                <a:spcPts val="5880"/>
              </a:lnSpc>
            </a:pPr>
            <a:r>
              <a:rPr lang="en-US" b="true" sz="4200" spc="63">
                <a:solidFill>
                  <a:srgbClr val="5B4F47"/>
                </a:solidFill>
                <a:latin typeface="Fira Sans Bold"/>
                <a:ea typeface="Fira Sans Bold"/>
                <a:cs typeface="Fira Sans Bold"/>
                <a:sym typeface="Fira Sans Bold"/>
              </a:rPr>
              <a:t>8-10 KWIETNIA</a:t>
            </a:r>
          </a:p>
        </p:txBody>
      </p:sp>
      <p:sp>
        <p:nvSpPr>
          <p:cNvPr name="TextBox 36" id="36"/>
          <p:cNvSpPr txBox="true"/>
          <p:nvPr/>
        </p:nvSpPr>
        <p:spPr>
          <a:xfrm rot="0">
            <a:off x="3666175" y="7401635"/>
            <a:ext cx="4296126" cy="712470"/>
          </a:xfrm>
          <a:prstGeom prst="rect">
            <a:avLst/>
          </a:prstGeom>
        </p:spPr>
        <p:txBody>
          <a:bodyPr anchor="t" rtlCol="false" tIns="0" lIns="0" bIns="0" rIns="0">
            <a:spAutoFit/>
          </a:bodyPr>
          <a:lstStyle/>
          <a:p>
            <a:pPr algn="l">
              <a:lnSpc>
                <a:spcPts val="5880"/>
              </a:lnSpc>
            </a:pPr>
            <a:r>
              <a:rPr lang="en-US" b="true" sz="4200" spc="63">
                <a:solidFill>
                  <a:srgbClr val="5B4F47"/>
                </a:solidFill>
                <a:latin typeface="Fira Sans Bold"/>
                <a:ea typeface="Fira Sans Bold"/>
                <a:cs typeface="Fira Sans Bold"/>
                <a:sym typeface="Fira Sans Bold"/>
              </a:rPr>
              <a:t>10- 11 KWIETNIA</a:t>
            </a:r>
          </a:p>
        </p:txBody>
      </p:sp>
      <p:sp>
        <p:nvSpPr>
          <p:cNvPr name="TextBox 37" id="37"/>
          <p:cNvSpPr txBox="true"/>
          <p:nvPr/>
        </p:nvSpPr>
        <p:spPr>
          <a:xfrm rot="0">
            <a:off x="3666175" y="8727005"/>
            <a:ext cx="4296126" cy="712470"/>
          </a:xfrm>
          <a:prstGeom prst="rect">
            <a:avLst/>
          </a:prstGeom>
        </p:spPr>
        <p:txBody>
          <a:bodyPr anchor="t" rtlCol="false" tIns="0" lIns="0" bIns="0" rIns="0">
            <a:spAutoFit/>
          </a:bodyPr>
          <a:lstStyle/>
          <a:p>
            <a:pPr algn="l">
              <a:lnSpc>
                <a:spcPts val="5880"/>
              </a:lnSpc>
            </a:pPr>
            <a:r>
              <a:rPr lang="en-US" b="true" sz="4200" spc="63">
                <a:solidFill>
                  <a:srgbClr val="5B4F47"/>
                </a:solidFill>
                <a:latin typeface="Fira Sans Bold"/>
                <a:ea typeface="Fira Sans Bold"/>
                <a:cs typeface="Fira Sans Bold"/>
                <a:sym typeface="Fira Sans Bold"/>
              </a:rPr>
              <a:t>MAJ</a:t>
            </a:r>
          </a:p>
        </p:txBody>
      </p:sp>
      <p:sp>
        <p:nvSpPr>
          <p:cNvPr name="TextBox 38" id="38"/>
          <p:cNvSpPr txBox="true"/>
          <p:nvPr/>
        </p:nvSpPr>
        <p:spPr>
          <a:xfrm rot="0">
            <a:off x="16564274" y="9172575"/>
            <a:ext cx="1390052" cy="762000"/>
          </a:xfrm>
          <a:prstGeom prst="rect">
            <a:avLst/>
          </a:prstGeom>
        </p:spPr>
        <p:txBody>
          <a:bodyPr anchor="t" rtlCol="false" tIns="0" lIns="0" bIns="0" rIns="0">
            <a:spAutoFit/>
          </a:bodyPr>
          <a:lstStyle/>
          <a:p>
            <a:pPr algn="l">
              <a:lnSpc>
                <a:spcPts val="6299"/>
              </a:lnSpc>
            </a:pPr>
            <a:r>
              <a:rPr lang="en-US" b="true" sz="4499" i="true" spc="67">
                <a:solidFill>
                  <a:srgbClr val="5B4F47"/>
                </a:solidFill>
                <a:latin typeface="Fira Sans Bold Italics"/>
                <a:ea typeface="Fira Sans Bold Italics"/>
                <a:cs typeface="Fira Sans Bold Italics"/>
                <a:sym typeface="Fira Sans Bold Italics"/>
              </a:rPr>
              <a:t>2025</a:t>
            </a:r>
          </a:p>
        </p:txBody>
      </p:sp>
    </p:spTree>
  </p:cSld>
  <p:clrMapOvr>
    <a:masterClrMapping/>
  </p:clrMapOvr>
  <p:transition spd="fast">
    <p:fade/>
  </p:transition>
</p:sld>
</file>

<file path=ppt/slides/slide13.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1281353" y="3990427"/>
            <a:ext cx="15725294" cy="2410922"/>
          </a:xfrm>
          <a:prstGeom prst="rect">
            <a:avLst/>
          </a:prstGeom>
        </p:spPr>
        <p:txBody>
          <a:bodyPr anchor="t" rtlCol="false" tIns="0" lIns="0" bIns="0" rIns="0">
            <a:spAutoFit/>
          </a:bodyPr>
          <a:lstStyle/>
          <a:p>
            <a:pPr algn="ctr" marL="0" indent="0" lvl="0">
              <a:lnSpc>
                <a:spcPts val="18252"/>
              </a:lnSpc>
            </a:pPr>
            <a:r>
              <a:rPr lang="en-US" sz="16593" spc="331">
                <a:solidFill>
                  <a:srgbClr val="5B4F47"/>
                </a:solidFill>
                <a:latin typeface="Voga"/>
                <a:ea typeface="Voga"/>
                <a:cs typeface="Voga"/>
                <a:sym typeface="Voga"/>
              </a:rPr>
              <a:t>Ale to nie wszystko</a:t>
            </a:r>
          </a:p>
        </p:txBody>
      </p:sp>
    </p:spTree>
  </p:cSld>
  <p:clrMapOvr>
    <a:masterClrMapping/>
  </p:clrMapOvr>
  <p:transition spd="fast">
    <p:fade/>
  </p:transition>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26927"/>
            <a:ext cx="7293780" cy="10316521"/>
          </a:xfrm>
          <a:custGeom>
            <a:avLst/>
            <a:gdLst/>
            <a:ahLst/>
            <a:cxnLst/>
            <a:rect r="r" b="b" t="t" l="l"/>
            <a:pathLst>
              <a:path h="10316521" w="7293780">
                <a:moveTo>
                  <a:pt x="0" y="0"/>
                </a:moveTo>
                <a:lnTo>
                  <a:pt x="7293780" y="0"/>
                </a:lnTo>
                <a:lnTo>
                  <a:pt x="7293780" y="10316521"/>
                </a:lnTo>
                <a:lnTo>
                  <a:pt x="0" y="10316521"/>
                </a:lnTo>
                <a:lnTo>
                  <a:pt x="0" y="0"/>
                </a:lnTo>
                <a:close/>
              </a:path>
            </a:pathLst>
          </a:custGeom>
          <a:blipFill>
            <a:blip r:embed="rId2"/>
            <a:stretch>
              <a:fillRect l="0" t="0" r="0" b="0"/>
            </a:stretch>
          </a:blipFill>
        </p:spPr>
      </p:sp>
      <p:sp>
        <p:nvSpPr>
          <p:cNvPr name="TextBox 3" id="3"/>
          <p:cNvSpPr txBox="true"/>
          <p:nvPr/>
        </p:nvSpPr>
        <p:spPr>
          <a:xfrm rot="0">
            <a:off x="8492671" y="613505"/>
            <a:ext cx="8620246" cy="2312755"/>
          </a:xfrm>
          <a:prstGeom prst="rect">
            <a:avLst/>
          </a:prstGeom>
        </p:spPr>
        <p:txBody>
          <a:bodyPr anchor="t" rtlCol="false" tIns="0" lIns="0" bIns="0" rIns="0">
            <a:spAutoFit/>
          </a:bodyPr>
          <a:lstStyle/>
          <a:p>
            <a:pPr algn="ctr" marL="0" indent="0" lvl="0">
              <a:lnSpc>
                <a:spcPts val="8917"/>
              </a:lnSpc>
            </a:pPr>
            <a:r>
              <a:rPr lang="en-US" sz="8106" spc="162" u="sng">
                <a:solidFill>
                  <a:srgbClr val="5B4F47"/>
                </a:solidFill>
                <a:latin typeface="Voga"/>
                <a:ea typeface="Voga"/>
                <a:cs typeface="Voga"/>
                <a:sym typeface="Voga"/>
              </a:rPr>
              <a:t>Duszpasterstwo młodzieży BLIŻEJ MŁODYCH</a:t>
            </a:r>
          </a:p>
        </p:txBody>
      </p:sp>
      <p:sp>
        <p:nvSpPr>
          <p:cNvPr name="TextBox 4" id="4"/>
          <p:cNvSpPr txBox="true"/>
          <p:nvPr/>
        </p:nvSpPr>
        <p:spPr>
          <a:xfrm rot="0">
            <a:off x="8492671" y="3621585"/>
            <a:ext cx="8620246" cy="826222"/>
          </a:xfrm>
          <a:prstGeom prst="rect">
            <a:avLst/>
          </a:prstGeom>
        </p:spPr>
        <p:txBody>
          <a:bodyPr anchor="t" rtlCol="false" tIns="0" lIns="0" bIns="0" rIns="0">
            <a:spAutoFit/>
          </a:bodyPr>
          <a:lstStyle/>
          <a:p>
            <a:pPr algn="ctr" marL="0" indent="0" lvl="0">
              <a:lnSpc>
                <a:spcPts val="6387"/>
              </a:lnSpc>
            </a:pPr>
            <a:r>
              <a:rPr lang="en-US" sz="5806" spc="116">
                <a:solidFill>
                  <a:srgbClr val="5B4F47"/>
                </a:solidFill>
                <a:latin typeface="Fira Sans"/>
                <a:ea typeface="Fira Sans"/>
                <a:cs typeface="Fira Sans"/>
                <a:sym typeface="Fira Sans"/>
              </a:rPr>
              <a:t>Chcesz pogadać o Bogu !</a:t>
            </a:r>
          </a:p>
        </p:txBody>
      </p:sp>
      <p:sp>
        <p:nvSpPr>
          <p:cNvPr name="TextBox 5" id="5"/>
          <p:cNvSpPr txBox="true"/>
          <p:nvPr/>
        </p:nvSpPr>
        <p:spPr>
          <a:xfrm rot="0">
            <a:off x="7441281" y="5124082"/>
            <a:ext cx="10723026" cy="751927"/>
          </a:xfrm>
          <a:prstGeom prst="rect">
            <a:avLst/>
          </a:prstGeom>
        </p:spPr>
        <p:txBody>
          <a:bodyPr anchor="t" rtlCol="false" tIns="0" lIns="0" bIns="0" rIns="0">
            <a:spAutoFit/>
          </a:bodyPr>
          <a:lstStyle/>
          <a:p>
            <a:pPr algn="ctr" marL="0" indent="0" lvl="0">
              <a:lnSpc>
                <a:spcPts val="5727"/>
              </a:lnSpc>
            </a:pPr>
            <a:r>
              <a:rPr lang="en-US" sz="5206" spc="104">
                <a:solidFill>
                  <a:srgbClr val="5B4F47"/>
                </a:solidFill>
                <a:latin typeface="Fira Sans"/>
                <a:ea typeface="Fira Sans"/>
                <a:cs typeface="Fira Sans"/>
                <a:sym typeface="Fira Sans"/>
              </a:rPr>
              <a:t>A może potrzebujesz spowiedzi?</a:t>
            </a:r>
          </a:p>
        </p:txBody>
      </p:sp>
      <p:sp>
        <p:nvSpPr>
          <p:cNvPr name="TextBox 6" id="6"/>
          <p:cNvSpPr txBox="true"/>
          <p:nvPr/>
        </p:nvSpPr>
        <p:spPr>
          <a:xfrm rot="0">
            <a:off x="7293780" y="6477307"/>
            <a:ext cx="10723026" cy="941157"/>
          </a:xfrm>
          <a:prstGeom prst="rect">
            <a:avLst/>
          </a:prstGeom>
        </p:spPr>
        <p:txBody>
          <a:bodyPr anchor="t" rtlCol="false" tIns="0" lIns="0" bIns="0" rIns="0">
            <a:spAutoFit/>
          </a:bodyPr>
          <a:lstStyle/>
          <a:p>
            <a:pPr algn="ctr" marL="0" indent="0" lvl="0">
              <a:lnSpc>
                <a:spcPts val="7267"/>
              </a:lnSpc>
            </a:pPr>
            <a:r>
              <a:rPr lang="en-US" b="true" sz="6606" spc="132">
                <a:solidFill>
                  <a:srgbClr val="5B4F47"/>
                </a:solidFill>
                <a:latin typeface="Fira Sans Bold"/>
                <a:ea typeface="Fira Sans Bold"/>
                <a:cs typeface="Fira Sans Bold"/>
                <a:sym typeface="Fira Sans Bold"/>
              </a:rPr>
              <a:t>Jesteśmy dla WAS!</a:t>
            </a:r>
          </a:p>
        </p:txBody>
      </p:sp>
      <p:sp>
        <p:nvSpPr>
          <p:cNvPr name="TextBox 7" id="7"/>
          <p:cNvSpPr txBox="true"/>
          <p:nvPr/>
        </p:nvSpPr>
        <p:spPr>
          <a:xfrm rot="0">
            <a:off x="7441281" y="7999489"/>
            <a:ext cx="10723026" cy="534123"/>
          </a:xfrm>
          <a:prstGeom prst="rect">
            <a:avLst/>
          </a:prstGeom>
        </p:spPr>
        <p:txBody>
          <a:bodyPr anchor="t" rtlCol="false" tIns="0" lIns="0" bIns="0" rIns="0">
            <a:spAutoFit/>
          </a:bodyPr>
          <a:lstStyle/>
          <a:p>
            <a:pPr algn="ctr" marL="0" indent="0" lvl="0">
              <a:lnSpc>
                <a:spcPts val="4187"/>
              </a:lnSpc>
            </a:pPr>
            <a:r>
              <a:rPr lang="en-US" sz="3806" spc="76">
                <a:solidFill>
                  <a:srgbClr val="5B4F47"/>
                </a:solidFill>
                <a:latin typeface="Fira Sans"/>
                <a:ea typeface="Fira Sans"/>
                <a:cs typeface="Fira Sans"/>
                <a:sym typeface="Fira Sans"/>
              </a:rPr>
              <a:t>Napisz a znajdziemy czas na spotkanie z Tobą!</a:t>
            </a:r>
          </a:p>
        </p:txBody>
      </p:sp>
    </p:spTree>
  </p:cSld>
  <p:clrMapOvr>
    <a:masterClrMapping/>
  </p:clrMapOvr>
  <p:transition spd="fast">
    <p:fade/>
  </p:transition>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409537" y="-94354"/>
            <a:ext cx="15468925" cy="10381354"/>
          </a:xfrm>
          <a:prstGeom prst="rect">
            <a:avLst/>
          </a:prstGeom>
        </p:spPr>
        <p:txBody>
          <a:bodyPr anchor="t" rtlCol="false" tIns="0" lIns="0" bIns="0" rIns="0">
            <a:spAutoFit/>
          </a:bodyPr>
          <a:lstStyle/>
          <a:p>
            <a:pPr algn="ctr">
              <a:lnSpc>
                <a:spcPts val="5132"/>
              </a:lnSpc>
            </a:pPr>
          </a:p>
          <a:p>
            <a:pPr algn="ctr">
              <a:lnSpc>
                <a:spcPts val="5132"/>
              </a:lnSpc>
            </a:pPr>
            <a:r>
              <a:rPr lang="en-US" b="true" sz="4708" spc="51">
                <a:solidFill>
                  <a:srgbClr val="5B4F47"/>
                </a:solidFill>
                <a:latin typeface="Fira Sans Bold"/>
                <a:ea typeface="Fira Sans Bold"/>
                <a:cs typeface="Fira Sans Bold"/>
                <a:sym typeface="Fira Sans Bold"/>
              </a:rPr>
              <a:t>POLE SPOWIEDZI oraz POLE ROZMOWY</a:t>
            </a:r>
            <a:r>
              <a:rPr lang="en-US" sz="4708" spc="51">
                <a:solidFill>
                  <a:srgbClr val="5B4F47"/>
                </a:solidFill>
                <a:latin typeface="Fira Sans"/>
                <a:ea typeface="Fira Sans"/>
                <a:cs typeface="Fira Sans"/>
                <a:sym typeface="Fira Sans"/>
              </a:rPr>
              <a:t>. </a:t>
            </a:r>
          </a:p>
          <a:p>
            <a:pPr algn="ctr">
              <a:lnSpc>
                <a:spcPts val="5132"/>
              </a:lnSpc>
            </a:pPr>
          </a:p>
          <a:p>
            <a:pPr algn="just">
              <a:lnSpc>
                <a:spcPts val="5132"/>
              </a:lnSpc>
            </a:pPr>
            <a:r>
              <a:rPr lang="en-US" sz="4708" spc="51">
                <a:solidFill>
                  <a:srgbClr val="5B4F47"/>
                </a:solidFill>
                <a:latin typeface="Fira Sans"/>
                <a:ea typeface="Fira Sans"/>
                <a:cs typeface="Fira Sans"/>
                <a:sym typeface="Fira Sans"/>
              </a:rPr>
              <a:t>Poniżej prezentujemy listę księży, z którymi można umówić się osobiście. Są oni otwarci </a:t>
            </a:r>
            <a:r>
              <a:rPr lang="en-US" sz="4708" spc="51">
                <a:solidFill>
                  <a:srgbClr val="5B4F47"/>
                </a:solidFill>
                <a:latin typeface="Fira Sans"/>
                <a:ea typeface="Fira Sans"/>
                <a:cs typeface="Fira Sans"/>
                <a:sym typeface="Fira Sans"/>
              </a:rPr>
              <a:t>na udzielanie Sakramentu Pokuty oraz na rozmowę. </a:t>
            </a:r>
          </a:p>
          <a:p>
            <a:pPr algn="just">
              <a:lnSpc>
                <a:spcPts val="5132"/>
              </a:lnSpc>
            </a:pPr>
            <a:r>
              <a:rPr lang="en-US" sz="4708" spc="51">
                <a:solidFill>
                  <a:srgbClr val="5B4F47"/>
                </a:solidFill>
                <a:latin typeface="Fira Sans"/>
                <a:ea typeface="Fira Sans"/>
                <a:cs typeface="Fira Sans"/>
                <a:sym typeface="Fira Sans"/>
              </a:rPr>
              <a:t>Stworzyliśmy także listę animatorów, pełniących funkcję Młodzieżowych Liderów Dekanalnych w swoich dekanatach, gotowych do rozmowy, wsparcia oraz podzielenia się swoim doświadczeniem czy udzielenia wskazówek dotyczących życia we wspólnocie, bycia Chrześcijaninem/Chrześcijanką w dzisiejszych czasach czy innych ważnych dla Was tematów. Każdy i każda z nich jest dla Was dostępny/(a) w podanym obszarze, więc piszcie śmiało: JESTEŚMY DLA WAS! </a:t>
            </a:r>
          </a:p>
          <a:p>
            <a:pPr algn="ctr" marL="0" indent="0" lvl="0">
              <a:lnSpc>
                <a:spcPts val="5132"/>
              </a:lnSpc>
            </a:pPr>
          </a:p>
        </p:txBody>
      </p:sp>
      <p:sp>
        <p:nvSpPr>
          <p:cNvPr name="Freeform 3" id="3"/>
          <p:cNvSpPr/>
          <p:nvPr/>
        </p:nvSpPr>
        <p:spPr>
          <a:xfrm flipH="false" flipV="false" rot="0">
            <a:off x="16099440" y="8228257"/>
            <a:ext cx="2516048" cy="2434358"/>
          </a:xfrm>
          <a:custGeom>
            <a:avLst/>
            <a:gdLst/>
            <a:ahLst/>
            <a:cxnLst/>
            <a:rect r="r" b="b" t="t" l="l"/>
            <a:pathLst>
              <a:path h="2434358" w="2516048">
                <a:moveTo>
                  <a:pt x="0" y="0"/>
                </a:moveTo>
                <a:lnTo>
                  <a:pt x="2516048" y="0"/>
                </a:lnTo>
                <a:lnTo>
                  <a:pt x="2516048" y="2434358"/>
                </a:lnTo>
                <a:lnTo>
                  <a:pt x="0" y="2434358"/>
                </a:lnTo>
                <a:lnTo>
                  <a:pt x="0" y="0"/>
                </a:lnTo>
                <a:close/>
              </a:path>
            </a:pathLst>
          </a:custGeom>
          <a:blipFill>
            <a:blip r:embed="rId2"/>
            <a:stretch>
              <a:fillRect l="-3774" t="-3900" r="-2995" b="-6452"/>
            </a:stretch>
          </a:blipFill>
        </p:spPr>
      </p:sp>
    </p:spTree>
  </p:cSld>
  <p:clrMapOvr>
    <a:masterClrMapping/>
  </p:clrMapOvr>
  <p:transition spd="fast">
    <p:fade/>
  </p:transition>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1343492" y="-5751929"/>
            <a:ext cx="14527239" cy="21790858"/>
          </a:xfrm>
          <a:custGeom>
            <a:avLst/>
            <a:gdLst/>
            <a:ahLst/>
            <a:cxnLst/>
            <a:rect r="r" b="b" t="t" l="l"/>
            <a:pathLst>
              <a:path h="21790858" w="14527239">
                <a:moveTo>
                  <a:pt x="0" y="0"/>
                </a:moveTo>
                <a:lnTo>
                  <a:pt x="14527239" y="0"/>
                </a:lnTo>
                <a:lnTo>
                  <a:pt x="14527239" y="21790858"/>
                </a:lnTo>
                <a:lnTo>
                  <a:pt x="0" y="21790858"/>
                </a:lnTo>
                <a:lnTo>
                  <a:pt x="0" y="0"/>
                </a:lnTo>
                <a:close/>
              </a:path>
            </a:pathLst>
          </a:custGeom>
          <a:blipFill>
            <a:blip r:embed="rId2"/>
            <a:stretch>
              <a:fillRect l="0" t="0" r="0" b="0"/>
            </a:stretch>
          </a:blipFill>
        </p:spPr>
      </p:sp>
      <p:grpSp>
        <p:nvGrpSpPr>
          <p:cNvPr name="Group 3" id="3"/>
          <p:cNvGrpSpPr/>
          <p:nvPr/>
        </p:nvGrpSpPr>
        <p:grpSpPr>
          <a:xfrm rot="0">
            <a:off x="7284730" y="1017563"/>
            <a:ext cx="1170354" cy="1170354"/>
            <a:chOff x="0" y="0"/>
            <a:chExt cx="1163130" cy="1163130"/>
          </a:xfrm>
        </p:grpSpPr>
        <p:sp>
          <p:nvSpPr>
            <p:cNvPr name="Freeform 4" id="4"/>
            <p:cNvSpPr/>
            <p:nvPr/>
          </p:nvSpPr>
          <p:spPr>
            <a:xfrm flipH="false" flipV="false" rot="0">
              <a:off x="0" y="0"/>
              <a:ext cx="1163066" cy="1163193"/>
            </a:xfrm>
            <a:custGeom>
              <a:avLst/>
              <a:gdLst/>
              <a:ahLst/>
              <a:cxnLst/>
              <a:rect r="r" b="b" t="t" l="l"/>
              <a:pathLst>
                <a:path h="1163193" w="1163066">
                  <a:moveTo>
                    <a:pt x="581533" y="0"/>
                  </a:moveTo>
                  <a:cubicBezTo>
                    <a:pt x="260350" y="0"/>
                    <a:pt x="0" y="260350"/>
                    <a:pt x="0" y="581533"/>
                  </a:cubicBezTo>
                  <a:cubicBezTo>
                    <a:pt x="0" y="902716"/>
                    <a:pt x="260350" y="1163193"/>
                    <a:pt x="581533" y="1163193"/>
                  </a:cubicBezTo>
                  <a:cubicBezTo>
                    <a:pt x="902716" y="1163193"/>
                    <a:pt x="1163066" y="902843"/>
                    <a:pt x="1163066" y="581660"/>
                  </a:cubicBezTo>
                  <a:cubicBezTo>
                    <a:pt x="1163066" y="260477"/>
                    <a:pt x="902716" y="0"/>
                    <a:pt x="581533" y="0"/>
                  </a:cubicBezTo>
                  <a:close/>
                </a:path>
              </a:pathLst>
            </a:custGeom>
            <a:blipFill>
              <a:blip r:embed="rId3"/>
              <a:stretch>
                <a:fillRect l="0" t="-10605" r="-5" b="-10481"/>
              </a:stretch>
            </a:blipFill>
          </p:spPr>
        </p:sp>
      </p:grpSp>
      <p:grpSp>
        <p:nvGrpSpPr>
          <p:cNvPr name="Group 5" id="5"/>
          <p:cNvGrpSpPr/>
          <p:nvPr/>
        </p:nvGrpSpPr>
        <p:grpSpPr>
          <a:xfrm rot="0">
            <a:off x="7284730" y="2332459"/>
            <a:ext cx="1170354" cy="1170354"/>
            <a:chOff x="0" y="0"/>
            <a:chExt cx="1163130" cy="1163130"/>
          </a:xfrm>
        </p:grpSpPr>
        <p:sp>
          <p:nvSpPr>
            <p:cNvPr name="Freeform 6" id="6"/>
            <p:cNvSpPr/>
            <p:nvPr/>
          </p:nvSpPr>
          <p:spPr>
            <a:xfrm flipH="false" flipV="false" rot="0">
              <a:off x="0" y="0"/>
              <a:ext cx="1163066" cy="1163193"/>
            </a:xfrm>
            <a:custGeom>
              <a:avLst/>
              <a:gdLst/>
              <a:ahLst/>
              <a:cxnLst/>
              <a:rect r="r" b="b" t="t" l="l"/>
              <a:pathLst>
                <a:path h="1163193" w="1163066">
                  <a:moveTo>
                    <a:pt x="581533" y="0"/>
                  </a:moveTo>
                  <a:cubicBezTo>
                    <a:pt x="260350" y="0"/>
                    <a:pt x="0" y="260350"/>
                    <a:pt x="0" y="581533"/>
                  </a:cubicBezTo>
                  <a:cubicBezTo>
                    <a:pt x="0" y="902716"/>
                    <a:pt x="260350" y="1163193"/>
                    <a:pt x="581533" y="1163193"/>
                  </a:cubicBezTo>
                  <a:cubicBezTo>
                    <a:pt x="902716" y="1163193"/>
                    <a:pt x="1163066" y="902843"/>
                    <a:pt x="1163066" y="581660"/>
                  </a:cubicBezTo>
                  <a:cubicBezTo>
                    <a:pt x="1163066" y="260477"/>
                    <a:pt x="902716" y="0"/>
                    <a:pt x="581533" y="0"/>
                  </a:cubicBezTo>
                  <a:close/>
                </a:path>
              </a:pathLst>
            </a:custGeom>
            <a:blipFill>
              <a:blip r:embed="rId4"/>
              <a:stretch>
                <a:fillRect l="0" t="-11288" r="-5" b="-66436"/>
              </a:stretch>
            </a:blipFill>
          </p:spPr>
        </p:sp>
      </p:grpSp>
      <p:grpSp>
        <p:nvGrpSpPr>
          <p:cNvPr name="Group 7" id="7"/>
          <p:cNvGrpSpPr/>
          <p:nvPr/>
        </p:nvGrpSpPr>
        <p:grpSpPr>
          <a:xfrm rot="0">
            <a:off x="7284730" y="3643841"/>
            <a:ext cx="1170354" cy="1170354"/>
            <a:chOff x="0" y="0"/>
            <a:chExt cx="1163130" cy="1163130"/>
          </a:xfrm>
        </p:grpSpPr>
        <p:sp>
          <p:nvSpPr>
            <p:cNvPr name="Freeform 8" id="8"/>
            <p:cNvSpPr/>
            <p:nvPr/>
          </p:nvSpPr>
          <p:spPr>
            <a:xfrm flipH="false" flipV="false" rot="0">
              <a:off x="0" y="0"/>
              <a:ext cx="1163066" cy="1163193"/>
            </a:xfrm>
            <a:custGeom>
              <a:avLst/>
              <a:gdLst/>
              <a:ahLst/>
              <a:cxnLst/>
              <a:rect r="r" b="b" t="t" l="l"/>
              <a:pathLst>
                <a:path h="1163193" w="1163066">
                  <a:moveTo>
                    <a:pt x="581533" y="0"/>
                  </a:moveTo>
                  <a:cubicBezTo>
                    <a:pt x="260350" y="0"/>
                    <a:pt x="0" y="260350"/>
                    <a:pt x="0" y="581533"/>
                  </a:cubicBezTo>
                  <a:cubicBezTo>
                    <a:pt x="0" y="902716"/>
                    <a:pt x="260350" y="1163193"/>
                    <a:pt x="581533" y="1163193"/>
                  </a:cubicBezTo>
                  <a:cubicBezTo>
                    <a:pt x="902716" y="1163193"/>
                    <a:pt x="1163066" y="902843"/>
                    <a:pt x="1163066" y="581660"/>
                  </a:cubicBezTo>
                  <a:cubicBezTo>
                    <a:pt x="1163066" y="260477"/>
                    <a:pt x="902716" y="0"/>
                    <a:pt x="581533" y="0"/>
                  </a:cubicBezTo>
                  <a:close/>
                </a:path>
              </a:pathLst>
            </a:custGeom>
            <a:blipFill>
              <a:blip r:embed="rId5"/>
              <a:stretch>
                <a:fillRect l="0" t="-38170" r="-5" b="-52835"/>
              </a:stretch>
            </a:blipFill>
          </p:spPr>
        </p:sp>
      </p:grpSp>
      <p:grpSp>
        <p:nvGrpSpPr>
          <p:cNvPr name="Group 9" id="9"/>
          <p:cNvGrpSpPr/>
          <p:nvPr/>
        </p:nvGrpSpPr>
        <p:grpSpPr>
          <a:xfrm rot="0">
            <a:off x="7284730" y="4951708"/>
            <a:ext cx="1170354" cy="1170354"/>
            <a:chOff x="0" y="0"/>
            <a:chExt cx="1163130" cy="1163130"/>
          </a:xfrm>
        </p:grpSpPr>
        <p:sp>
          <p:nvSpPr>
            <p:cNvPr name="Freeform 10" id="10"/>
            <p:cNvSpPr/>
            <p:nvPr/>
          </p:nvSpPr>
          <p:spPr>
            <a:xfrm flipH="false" flipV="false" rot="0">
              <a:off x="0" y="0"/>
              <a:ext cx="1163066" cy="1163193"/>
            </a:xfrm>
            <a:custGeom>
              <a:avLst/>
              <a:gdLst/>
              <a:ahLst/>
              <a:cxnLst/>
              <a:rect r="r" b="b" t="t" l="l"/>
              <a:pathLst>
                <a:path h="1163193" w="1163066">
                  <a:moveTo>
                    <a:pt x="581533" y="0"/>
                  </a:moveTo>
                  <a:cubicBezTo>
                    <a:pt x="260350" y="0"/>
                    <a:pt x="0" y="260350"/>
                    <a:pt x="0" y="581533"/>
                  </a:cubicBezTo>
                  <a:cubicBezTo>
                    <a:pt x="0" y="902716"/>
                    <a:pt x="260350" y="1163193"/>
                    <a:pt x="581533" y="1163193"/>
                  </a:cubicBezTo>
                  <a:cubicBezTo>
                    <a:pt x="902716" y="1163193"/>
                    <a:pt x="1163066" y="902843"/>
                    <a:pt x="1163066" y="581660"/>
                  </a:cubicBezTo>
                  <a:cubicBezTo>
                    <a:pt x="1163066" y="260477"/>
                    <a:pt x="902716" y="0"/>
                    <a:pt x="581533" y="0"/>
                  </a:cubicBezTo>
                  <a:close/>
                </a:path>
              </a:pathLst>
            </a:custGeom>
            <a:blipFill>
              <a:blip r:embed="rId6"/>
              <a:stretch>
                <a:fillRect l="0" t="-22736" r="-5" b="-27256"/>
              </a:stretch>
            </a:blipFill>
          </p:spPr>
        </p:sp>
      </p:grpSp>
      <p:grpSp>
        <p:nvGrpSpPr>
          <p:cNvPr name="Group 11" id="11"/>
          <p:cNvGrpSpPr/>
          <p:nvPr/>
        </p:nvGrpSpPr>
        <p:grpSpPr>
          <a:xfrm rot="0">
            <a:off x="7284730" y="6263090"/>
            <a:ext cx="1170354" cy="1170354"/>
            <a:chOff x="0" y="0"/>
            <a:chExt cx="1163130" cy="1163130"/>
          </a:xfrm>
        </p:grpSpPr>
        <p:sp>
          <p:nvSpPr>
            <p:cNvPr name="Freeform 12" id="12"/>
            <p:cNvSpPr/>
            <p:nvPr/>
          </p:nvSpPr>
          <p:spPr>
            <a:xfrm flipH="false" flipV="false" rot="0">
              <a:off x="0" y="0"/>
              <a:ext cx="1163066" cy="1163193"/>
            </a:xfrm>
            <a:custGeom>
              <a:avLst/>
              <a:gdLst/>
              <a:ahLst/>
              <a:cxnLst/>
              <a:rect r="r" b="b" t="t" l="l"/>
              <a:pathLst>
                <a:path h="1163193" w="1163066">
                  <a:moveTo>
                    <a:pt x="581533" y="0"/>
                  </a:moveTo>
                  <a:cubicBezTo>
                    <a:pt x="260350" y="0"/>
                    <a:pt x="0" y="260350"/>
                    <a:pt x="0" y="581533"/>
                  </a:cubicBezTo>
                  <a:cubicBezTo>
                    <a:pt x="0" y="902716"/>
                    <a:pt x="260350" y="1163193"/>
                    <a:pt x="581533" y="1163193"/>
                  </a:cubicBezTo>
                  <a:cubicBezTo>
                    <a:pt x="902716" y="1163193"/>
                    <a:pt x="1163066" y="902843"/>
                    <a:pt x="1163066" y="581660"/>
                  </a:cubicBezTo>
                  <a:cubicBezTo>
                    <a:pt x="1163066" y="260477"/>
                    <a:pt x="902716" y="0"/>
                    <a:pt x="581533" y="0"/>
                  </a:cubicBezTo>
                  <a:close/>
                </a:path>
              </a:pathLst>
            </a:custGeom>
            <a:blipFill>
              <a:blip r:embed="rId7"/>
              <a:stretch>
                <a:fillRect l="0" t="-287" r="-5" b="-33299"/>
              </a:stretch>
            </a:blipFill>
          </p:spPr>
        </p:sp>
      </p:grpSp>
      <p:grpSp>
        <p:nvGrpSpPr>
          <p:cNvPr name="Group 13" id="13"/>
          <p:cNvGrpSpPr/>
          <p:nvPr/>
        </p:nvGrpSpPr>
        <p:grpSpPr>
          <a:xfrm rot="0">
            <a:off x="7284730" y="7574484"/>
            <a:ext cx="1170354" cy="1170354"/>
            <a:chOff x="0" y="0"/>
            <a:chExt cx="1163130" cy="1163130"/>
          </a:xfrm>
        </p:grpSpPr>
        <p:sp>
          <p:nvSpPr>
            <p:cNvPr name="Freeform 14" id="14"/>
            <p:cNvSpPr/>
            <p:nvPr/>
          </p:nvSpPr>
          <p:spPr>
            <a:xfrm flipH="false" flipV="false" rot="0">
              <a:off x="0" y="0"/>
              <a:ext cx="1163066" cy="1163193"/>
            </a:xfrm>
            <a:custGeom>
              <a:avLst/>
              <a:gdLst/>
              <a:ahLst/>
              <a:cxnLst/>
              <a:rect r="r" b="b" t="t" l="l"/>
              <a:pathLst>
                <a:path h="1163193" w="1163066">
                  <a:moveTo>
                    <a:pt x="581533" y="0"/>
                  </a:moveTo>
                  <a:cubicBezTo>
                    <a:pt x="260350" y="0"/>
                    <a:pt x="0" y="260350"/>
                    <a:pt x="0" y="581533"/>
                  </a:cubicBezTo>
                  <a:cubicBezTo>
                    <a:pt x="0" y="902716"/>
                    <a:pt x="260350" y="1163193"/>
                    <a:pt x="581533" y="1163193"/>
                  </a:cubicBezTo>
                  <a:cubicBezTo>
                    <a:pt x="902716" y="1163193"/>
                    <a:pt x="1163066" y="902843"/>
                    <a:pt x="1163066" y="581660"/>
                  </a:cubicBezTo>
                  <a:cubicBezTo>
                    <a:pt x="1163066" y="260477"/>
                    <a:pt x="902716" y="0"/>
                    <a:pt x="581533" y="0"/>
                  </a:cubicBezTo>
                  <a:close/>
                </a:path>
              </a:pathLst>
            </a:custGeom>
            <a:blipFill>
              <a:blip r:embed="rId8"/>
              <a:stretch>
                <a:fillRect l="0" t="-9812" r="-5" b="-9712"/>
              </a:stretch>
            </a:blipFill>
          </p:spPr>
        </p:sp>
      </p:grpSp>
      <p:grpSp>
        <p:nvGrpSpPr>
          <p:cNvPr name="Group 15" id="15"/>
          <p:cNvGrpSpPr>
            <a:grpSpLocks noChangeAspect="true"/>
          </p:cNvGrpSpPr>
          <p:nvPr/>
        </p:nvGrpSpPr>
        <p:grpSpPr>
          <a:xfrm rot="0">
            <a:off x="8657552" y="1562237"/>
            <a:ext cx="166125" cy="165998"/>
            <a:chOff x="0" y="0"/>
            <a:chExt cx="123825" cy="123736"/>
          </a:xfrm>
        </p:grpSpPr>
        <p:sp>
          <p:nvSpPr>
            <p:cNvPr name="Freeform 16" id="16"/>
            <p:cNvSpPr/>
            <p:nvPr/>
          </p:nvSpPr>
          <p:spPr>
            <a:xfrm flipH="false" flipV="false" rot="0">
              <a:off x="0" y="0"/>
              <a:ext cx="123825" cy="123825"/>
            </a:xfrm>
            <a:custGeom>
              <a:avLst/>
              <a:gdLst/>
              <a:ahLst/>
              <a:cxnLst/>
              <a:rect r="r" b="b" t="t" l="l"/>
              <a:pathLst>
                <a:path h="123825" w="123825">
                  <a:moveTo>
                    <a:pt x="99695" y="42037"/>
                  </a:moveTo>
                  <a:cubicBezTo>
                    <a:pt x="99568" y="42037"/>
                    <a:pt x="99441" y="42037"/>
                    <a:pt x="99314" y="42164"/>
                  </a:cubicBezTo>
                  <a:lnTo>
                    <a:pt x="71628" y="59309"/>
                  </a:lnTo>
                  <a:lnTo>
                    <a:pt x="56134" y="43815"/>
                  </a:lnTo>
                  <a:cubicBezTo>
                    <a:pt x="56007" y="43688"/>
                    <a:pt x="55880" y="43688"/>
                    <a:pt x="55753" y="43688"/>
                  </a:cubicBezTo>
                  <a:cubicBezTo>
                    <a:pt x="55626" y="43688"/>
                    <a:pt x="55372" y="43688"/>
                    <a:pt x="55372" y="43815"/>
                  </a:cubicBezTo>
                  <a:lnTo>
                    <a:pt x="23622" y="75565"/>
                  </a:lnTo>
                  <a:cubicBezTo>
                    <a:pt x="23368" y="75819"/>
                    <a:pt x="23368" y="76073"/>
                    <a:pt x="23622" y="76327"/>
                  </a:cubicBezTo>
                  <a:cubicBezTo>
                    <a:pt x="23876" y="76581"/>
                    <a:pt x="23876" y="76581"/>
                    <a:pt x="24130" y="76581"/>
                  </a:cubicBezTo>
                  <a:cubicBezTo>
                    <a:pt x="24384" y="76581"/>
                    <a:pt x="24384" y="76581"/>
                    <a:pt x="24384" y="76454"/>
                  </a:cubicBezTo>
                  <a:lnTo>
                    <a:pt x="52197" y="61341"/>
                  </a:lnTo>
                  <a:lnTo>
                    <a:pt x="68199" y="77343"/>
                  </a:lnTo>
                  <a:cubicBezTo>
                    <a:pt x="68326" y="77470"/>
                    <a:pt x="68453" y="77470"/>
                    <a:pt x="68580" y="77470"/>
                  </a:cubicBezTo>
                  <a:lnTo>
                    <a:pt x="68580" y="77470"/>
                  </a:lnTo>
                  <a:cubicBezTo>
                    <a:pt x="68707" y="77470"/>
                    <a:pt x="68961" y="77343"/>
                    <a:pt x="69088" y="77216"/>
                  </a:cubicBezTo>
                  <a:lnTo>
                    <a:pt x="100203" y="42926"/>
                  </a:lnTo>
                  <a:cubicBezTo>
                    <a:pt x="100457" y="42672"/>
                    <a:pt x="100457" y="42291"/>
                    <a:pt x="100203" y="42164"/>
                  </a:cubicBezTo>
                  <a:cubicBezTo>
                    <a:pt x="99949" y="42037"/>
                    <a:pt x="99949" y="41910"/>
                    <a:pt x="99695" y="41910"/>
                  </a:cubicBezTo>
                  <a:close/>
                  <a:moveTo>
                    <a:pt x="61976" y="3810"/>
                  </a:moveTo>
                  <a:cubicBezTo>
                    <a:pt x="93980" y="3810"/>
                    <a:pt x="120142" y="27940"/>
                    <a:pt x="120142" y="57785"/>
                  </a:cubicBezTo>
                  <a:cubicBezTo>
                    <a:pt x="120142" y="87630"/>
                    <a:pt x="93980" y="111760"/>
                    <a:pt x="61976" y="111760"/>
                  </a:cubicBezTo>
                  <a:cubicBezTo>
                    <a:pt x="56388" y="111760"/>
                    <a:pt x="50800" y="110998"/>
                    <a:pt x="45466" y="109601"/>
                  </a:cubicBezTo>
                  <a:cubicBezTo>
                    <a:pt x="45339" y="109601"/>
                    <a:pt x="45085" y="109474"/>
                    <a:pt x="44958" y="109474"/>
                  </a:cubicBezTo>
                  <a:cubicBezTo>
                    <a:pt x="44831" y="109474"/>
                    <a:pt x="44450" y="109601"/>
                    <a:pt x="44069" y="109728"/>
                  </a:cubicBezTo>
                  <a:lnTo>
                    <a:pt x="25527" y="118872"/>
                  </a:lnTo>
                  <a:lnTo>
                    <a:pt x="25527" y="100838"/>
                  </a:lnTo>
                  <a:cubicBezTo>
                    <a:pt x="25527" y="100203"/>
                    <a:pt x="25273" y="99695"/>
                    <a:pt x="24765" y="99314"/>
                  </a:cubicBezTo>
                  <a:cubicBezTo>
                    <a:pt x="11430" y="89027"/>
                    <a:pt x="3683" y="73914"/>
                    <a:pt x="3683" y="57785"/>
                  </a:cubicBezTo>
                  <a:cubicBezTo>
                    <a:pt x="3683" y="27940"/>
                    <a:pt x="29845" y="3810"/>
                    <a:pt x="61976" y="3810"/>
                  </a:cubicBezTo>
                  <a:close/>
                  <a:moveTo>
                    <a:pt x="61976" y="0"/>
                  </a:moveTo>
                  <a:cubicBezTo>
                    <a:pt x="45466" y="0"/>
                    <a:pt x="29845" y="5969"/>
                    <a:pt x="18161" y="16891"/>
                  </a:cubicBezTo>
                  <a:cubicBezTo>
                    <a:pt x="6477" y="27813"/>
                    <a:pt x="0" y="42291"/>
                    <a:pt x="0" y="57785"/>
                  </a:cubicBezTo>
                  <a:cubicBezTo>
                    <a:pt x="0" y="74676"/>
                    <a:pt x="7874" y="90678"/>
                    <a:pt x="21717" y="101727"/>
                  </a:cubicBezTo>
                  <a:lnTo>
                    <a:pt x="21717" y="121920"/>
                  </a:lnTo>
                  <a:cubicBezTo>
                    <a:pt x="21717" y="122555"/>
                    <a:pt x="22098" y="123190"/>
                    <a:pt x="22606" y="123571"/>
                  </a:cubicBezTo>
                  <a:cubicBezTo>
                    <a:pt x="22860" y="123698"/>
                    <a:pt x="23241" y="123825"/>
                    <a:pt x="23622" y="123825"/>
                  </a:cubicBezTo>
                  <a:cubicBezTo>
                    <a:pt x="24003" y="123825"/>
                    <a:pt x="24130" y="123698"/>
                    <a:pt x="24511" y="123571"/>
                  </a:cubicBezTo>
                  <a:lnTo>
                    <a:pt x="45212" y="113411"/>
                  </a:lnTo>
                  <a:cubicBezTo>
                    <a:pt x="50673" y="114808"/>
                    <a:pt x="56261" y="115570"/>
                    <a:pt x="61976" y="115570"/>
                  </a:cubicBezTo>
                  <a:cubicBezTo>
                    <a:pt x="78486" y="115570"/>
                    <a:pt x="93980" y="109601"/>
                    <a:pt x="105664" y="98679"/>
                  </a:cubicBezTo>
                  <a:cubicBezTo>
                    <a:pt x="117094" y="88011"/>
                    <a:pt x="123571" y="73914"/>
                    <a:pt x="123825" y="58801"/>
                  </a:cubicBezTo>
                  <a:lnTo>
                    <a:pt x="123825" y="56642"/>
                  </a:lnTo>
                  <a:lnTo>
                    <a:pt x="123825" y="56642"/>
                  </a:lnTo>
                  <a:cubicBezTo>
                    <a:pt x="123571" y="41529"/>
                    <a:pt x="117094" y="27432"/>
                    <a:pt x="105664" y="16764"/>
                  </a:cubicBezTo>
                  <a:cubicBezTo>
                    <a:pt x="93980" y="5969"/>
                    <a:pt x="78486" y="0"/>
                    <a:pt x="61976" y="0"/>
                  </a:cubicBezTo>
                  <a:close/>
                </a:path>
              </a:pathLst>
            </a:custGeom>
            <a:solidFill>
              <a:srgbClr val="000000"/>
            </a:solidFill>
          </p:spPr>
        </p:sp>
      </p:grpSp>
      <p:grpSp>
        <p:nvGrpSpPr>
          <p:cNvPr name="Group 17" id="17"/>
          <p:cNvGrpSpPr>
            <a:grpSpLocks noChangeAspect="true"/>
          </p:cNvGrpSpPr>
          <p:nvPr/>
        </p:nvGrpSpPr>
        <p:grpSpPr>
          <a:xfrm rot="0">
            <a:off x="8685564" y="2906039"/>
            <a:ext cx="166125" cy="165998"/>
            <a:chOff x="0" y="0"/>
            <a:chExt cx="123825" cy="123736"/>
          </a:xfrm>
        </p:grpSpPr>
        <p:sp>
          <p:nvSpPr>
            <p:cNvPr name="Freeform 18" id="18"/>
            <p:cNvSpPr/>
            <p:nvPr/>
          </p:nvSpPr>
          <p:spPr>
            <a:xfrm flipH="false" flipV="false" rot="0">
              <a:off x="0" y="0"/>
              <a:ext cx="123825" cy="123825"/>
            </a:xfrm>
            <a:custGeom>
              <a:avLst/>
              <a:gdLst/>
              <a:ahLst/>
              <a:cxnLst/>
              <a:rect r="r" b="b" t="t" l="l"/>
              <a:pathLst>
                <a:path h="123825" w="123825">
                  <a:moveTo>
                    <a:pt x="99695" y="42037"/>
                  </a:moveTo>
                  <a:cubicBezTo>
                    <a:pt x="99568" y="42037"/>
                    <a:pt x="99441" y="42037"/>
                    <a:pt x="99314" y="42164"/>
                  </a:cubicBezTo>
                  <a:lnTo>
                    <a:pt x="71628" y="59309"/>
                  </a:lnTo>
                  <a:lnTo>
                    <a:pt x="56134" y="43815"/>
                  </a:lnTo>
                  <a:cubicBezTo>
                    <a:pt x="56007" y="43688"/>
                    <a:pt x="55880" y="43688"/>
                    <a:pt x="55753" y="43688"/>
                  </a:cubicBezTo>
                  <a:cubicBezTo>
                    <a:pt x="55626" y="43688"/>
                    <a:pt x="55372" y="43688"/>
                    <a:pt x="55372" y="43815"/>
                  </a:cubicBezTo>
                  <a:lnTo>
                    <a:pt x="23622" y="75565"/>
                  </a:lnTo>
                  <a:cubicBezTo>
                    <a:pt x="23368" y="75819"/>
                    <a:pt x="23368" y="76073"/>
                    <a:pt x="23622" y="76327"/>
                  </a:cubicBezTo>
                  <a:cubicBezTo>
                    <a:pt x="23876" y="76581"/>
                    <a:pt x="23876" y="76581"/>
                    <a:pt x="24130" y="76581"/>
                  </a:cubicBezTo>
                  <a:cubicBezTo>
                    <a:pt x="24384" y="76581"/>
                    <a:pt x="24384" y="76581"/>
                    <a:pt x="24384" y="76454"/>
                  </a:cubicBezTo>
                  <a:lnTo>
                    <a:pt x="52197" y="61341"/>
                  </a:lnTo>
                  <a:lnTo>
                    <a:pt x="68199" y="77343"/>
                  </a:lnTo>
                  <a:cubicBezTo>
                    <a:pt x="68326" y="77470"/>
                    <a:pt x="68453" y="77470"/>
                    <a:pt x="68580" y="77470"/>
                  </a:cubicBezTo>
                  <a:lnTo>
                    <a:pt x="68580" y="77470"/>
                  </a:lnTo>
                  <a:cubicBezTo>
                    <a:pt x="68707" y="77470"/>
                    <a:pt x="68961" y="77343"/>
                    <a:pt x="69088" y="77216"/>
                  </a:cubicBezTo>
                  <a:lnTo>
                    <a:pt x="100203" y="42926"/>
                  </a:lnTo>
                  <a:cubicBezTo>
                    <a:pt x="100457" y="42672"/>
                    <a:pt x="100457" y="42291"/>
                    <a:pt x="100203" y="42164"/>
                  </a:cubicBezTo>
                  <a:cubicBezTo>
                    <a:pt x="99949" y="42037"/>
                    <a:pt x="99949" y="41910"/>
                    <a:pt x="99695" y="41910"/>
                  </a:cubicBezTo>
                  <a:close/>
                  <a:moveTo>
                    <a:pt x="61976" y="3810"/>
                  </a:moveTo>
                  <a:cubicBezTo>
                    <a:pt x="93980" y="3810"/>
                    <a:pt x="120142" y="27940"/>
                    <a:pt x="120142" y="57785"/>
                  </a:cubicBezTo>
                  <a:cubicBezTo>
                    <a:pt x="120142" y="87630"/>
                    <a:pt x="93980" y="111760"/>
                    <a:pt x="61976" y="111760"/>
                  </a:cubicBezTo>
                  <a:cubicBezTo>
                    <a:pt x="56388" y="111760"/>
                    <a:pt x="50800" y="110998"/>
                    <a:pt x="45466" y="109601"/>
                  </a:cubicBezTo>
                  <a:cubicBezTo>
                    <a:pt x="45339" y="109601"/>
                    <a:pt x="45085" y="109474"/>
                    <a:pt x="44958" y="109474"/>
                  </a:cubicBezTo>
                  <a:cubicBezTo>
                    <a:pt x="44831" y="109474"/>
                    <a:pt x="44450" y="109601"/>
                    <a:pt x="44069" y="109728"/>
                  </a:cubicBezTo>
                  <a:lnTo>
                    <a:pt x="25527" y="118872"/>
                  </a:lnTo>
                  <a:lnTo>
                    <a:pt x="25527" y="100838"/>
                  </a:lnTo>
                  <a:cubicBezTo>
                    <a:pt x="25527" y="100203"/>
                    <a:pt x="25273" y="99695"/>
                    <a:pt x="24765" y="99314"/>
                  </a:cubicBezTo>
                  <a:cubicBezTo>
                    <a:pt x="11430" y="89027"/>
                    <a:pt x="3683" y="73914"/>
                    <a:pt x="3683" y="57785"/>
                  </a:cubicBezTo>
                  <a:cubicBezTo>
                    <a:pt x="3683" y="27940"/>
                    <a:pt x="29845" y="3810"/>
                    <a:pt x="61976" y="3810"/>
                  </a:cubicBezTo>
                  <a:close/>
                  <a:moveTo>
                    <a:pt x="61976" y="0"/>
                  </a:moveTo>
                  <a:cubicBezTo>
                    <a:pt x="45466" y="0"/>
                    <a:pt x="29845" y="5969"/>
                    <a:pt x="18161" y="16891"/>
                  </a:cubicBezTo>
                  <a:cubicBezTo>
                    <a:pt x="6477" y="27813"/>
                    <a:pt x="0" y="42291"/>
                    <a:pt x="0" y="57785"/>
                  </a:cubicBezTo>
                  <a:cubicBezTo>
                    <a:pt x="0" y="74676"/>
                    <a:pt x="7874" y="90678"/>
                    <a:pt x="21717" y="101727"/>
                  </a:cubicBezTo>
                  <a:lnTo>
                    <a:pt x="21717" y="121920"/>
                  </a:lnTo>
                  <a:cubicBezTo>
                    <a:pt x="21717" y="122555"/>
                    <a:pt x="22098" y="123190"/>
                    <a:pt x="22606" y="123571"/>
                  </a:cubicBezTo>
                  <a:cubicBezTo>
                    <a:pt x="22860" y="123698"/>
                    <a:pt x="23241" y="123825"/>
                    <a:pt x="23622" y="123825"/>
                  </a:cubicBezTo>
                  <a:cubicBezTo>
                    <a:pt x="24003" y="123825"/>
                    <a:pt x="24130" y="123698"/>
                    <a:pt x="24511" y="123571"/>
                  </a:cubicBezTo>
                  <a:lnTo>
                    <a:pt x="45212" y="113411"/>
                  </a:lnTo>
                  <a:cubicBezTo>
                    <a:pt x="50673" y="114808"/>
                    <a:pt x="56261" y="115570"/>
                    <a:pt x="61976" y="115570"/>
                  </a:cubicBezTo>
                  <a:cubicBezTo>
                    <a:pt x="78486" y="115570"/>
                    <a:pt x="93980" y="109601"/>
                    <a:pt x="105664" y="98679"/>
                  </a:cubicBezTo>
                  <a:cubicBezTo>
                    <a:pt x="117094" y="88011"/>
                    <a:pt x="123571" y="73914"/>
                    <a:pt x="123825" y="58801"/>
                  </a:cubicBezTo>
                  <a:lnTo>
                    <a:pt x="123825" y="56642"/>
                  </a:lnTo>
                  <a:lnTo>
                    <a:pt x="123825" y="56642"/>
                  </a:lnTo>
                  <a:cubicBezTo>
                    <a:pt x="123571" y="41529"/>
                    <a:pt x="117094" y="27432"/>
                    <a:pt x="105664" y="16764"/>
                  </a:cubicBezTo>
                  <a:cubicBezTo>
                    <a:pt x="93980" y="5969"/>
                    <a:pt x="78486" y="0"/>
                    <a:pt x="61976" y="0"/>
                  </a:cubicBezTo>
                  <a:close/>
                </a:path>
              </a:pathLst>
            </a:custGeom>
            <a:solidFill>
              <a:srgbClr val="000000"/>
            </a:solidFill>
          </p:spPr>
        </p:sp>
      </p:grpSp>
      <p:grpSp>
        <p:nvGrpSpPr>
          <p:cNvPr name="Group 19" id="19"/>
          <p:cNvGrpSpPr>
            <a:grpSpLocks noChangeAspect="true"/>
          </p:cNvGrpSpPr>
          <p:nvPr/>
        </p:nvGrpSpPr>
        <p:grpSpPr>
          <a:xfrm rot="0">
            <a:off x="8713575" y="4197192"/>
            <a:ext cx="166125" cy="165998"/>
            <a:chOff x="0" y="0"/>
            <a:chExt cx="123825" cy="123736"/>
          </a:xfrm>
        </p:grpSpPr>
        <p:sp>
          <p:nvSpPr>
            <p:cNvPr name="Freeform 20" id="20"/>
            <p:cNvSpPr/>
            <p:nvPr/>
          </p:nvSpPr>
          <p:spPr>
            <a:xfrm flipH="false" flipV="false" rot="0">
              <a:off x="0" y="0"/>
              <a:ext cx="123825" cy="123825"/>
            </a:xfrm>
            <a:custGeom>
              <a:avLst/>
              <a:gdLst/>
              <a:ahLst/>
              <a:cxnLst/>
              <a:rect r="r" b="b" t="t" l="l"/>
              <a:pathLst>
                <a:path h="123825" w="123825">
                  <a:moveTo>
                    <a:pt x="99695" y="42037"/>
                  </a:moveTo>
                  <a:cubicBezTo>
                    <a:pt x="99568" y="42037"/>
                    <a:pt x="99441" y="42037"/>
                    <a:pt x="99314" y="42164"/>
                  </a:cubicBezTo>
                  <a:lnTo>
                    <a:pt x="71628" y="59309"/>
                  </a:lnTo>
                  <a:lnTo>
                    <a:pt x="56134" y="43815"/>
                  </a:lnTo>
                  <a:cubicBezTo>
                    <a:pt x="56007" y="43688"/>
                    <a:pt x="55880" y="43688"/>
                    <a:pt x="55753" y="43688"/>
                  </a:cubicBezTo>
                  <a:cubicBezTo>
                    <a:pt x="55626" y="43688"/>
                    <a:pt x="55372" y="43688"/>
                    <a:pt x="55372" y="43815"/>
                  </a:cubicBezTo>
                  <a:lnTo>
                    <a:pt x="23622" y="75565"/>
                  </a:lnTo>
                  <a:cubicBezTo>
                    <a:pt x="23368" y="75819"/>
                    <a:pt x="23368" y="76073"/>
                    <a:pt x="23622" y="76327"/>
                  </a:cubicBezTo>
                  <a:cubicBezTo>
                    <a:pt x="23876" y="76581"/>
                    <a:pt x="23876" y="76581"/>
                    <a:pt x="24130" y="76581"/>
                  </a:cubicBezTo>
                  <a:cubicBezTo>
                    <a:pt x="24384" y="76581"/>
                    <a:pt x="24384" y="76581"/>
                    <a:pt x="24384" y="76454"/>
                  </a:cubicBezTo>
                  <a:lnTo>
                    <a:pt x="52197" y="61341"/>
                  </a:lnTo>
                  <a:lnTo>
                    <a:pt x="68199" y="77343"/>
                  </a:lnTo>
                  <a:cubicBezTo>
                    <a:pt x="68326" y="77470"/>
                    <a:pt x="68453" y="77470"/>
                    <a:pt x="68580" y="77470"/>
                  </a:cubicBezTo>
                  <a:lnTo>
                    <a:pt x="68580" y="77470"/>
                  </a:lnTo>
                  <a:cubicBezTo>
                    <a:pt x="68707" y="77470"/>
                    <a:pt x="68961" y="77343"/>
                    <a:pt x="69088" y="77216"/>
                  </a:cubicBezTo>
                  <a:lnTo>
                    <a:pt x="100203" y="42926"/>
                  </a:lnTo>
                  <a:cubicBezTo>
                    <a:pt x="100457" y="42672"/>
                    <a:pt x="100457" y="42291"/>
                    <a:pt x="100203" y="42164"/>
                  </a:cubicBezTo>
                  <a:cubicBezTo>
                    <a:pt x="99949" y="42037"/>
                    <a:pt x="99949" y="41910"/>
                    <a:pt x="99695" y="41910"/>
                  </a:cubicBezTo>
                  <a:close/>
                  <a:moveTo>
                    <a:pt x="61976" y="3810"/>
                  </a:moveTo>
                  <a:cubicBezTo>
                    <a:pt x="93980" y="3810"/>
                    <a:pt x="120142" y="27940"/>
                    <a:pt x="120142" y="57785"/>
                  </a:cubicBezTo>
                  <a:cubicBezTo>
                    <a:pt x="120142" y="87630"/>
                    <a:pt x="93980" y="111760"/>
                    <a:pt x="61976" y="111760"/>
                  </a:cubicBezTo>
                  <a:cubicBezTo>
                    <a:pt x="56388" y="111760"/>
                    <a:pt x="50800" y="110998"/>
                    <a:pt x="45466" y="109601"/>
                  </a:cubicBezTo>
                  <a:cubicBezTo>
                    <a:pt x="45339" y="109601"/>
                    <a:pt x="45085" y="109474"/>
                    <a:pt x="44958" y="109474"/>
                  </a:cubicBezTo>
                  <a:cubicBezTo>
                    <a:pt x="44831" y="109474"/>
                    <a:pt x="44450" y="109601"/>
                    <a:pt x="44069" y="109728"/>
                  </a:cubicBezTo>
                  <a:lnTo>
                    <a:pt x="25527" y="118872"/>
                  </a:lnTo>
                  <a:lnTo>
                    <a:pt x="25527" y="100838"/>
                  </a:lnTo>
                  <a:cubicBezTo>
                    <a:pt x="25527" y="100203"/>
                    <a:pt x="25273" y="99695"/>
                    <a:pt x="24765" y="99314"/>
                  </a:cubicBezTo>
                  <a:cubicBezTo>
                    <a:pt x="11430" y="89027"/>
                    <a:pt x="3683" y="73914"/>
                    <a:pt x="3683" y="57785"/>
                  </a:cubicBezTo>
                  <a:cubicBezTo>
                    <a:pt x="3683" y="27940"/>
                    <a:pt x="29845" y="3810"/>
                    <a:pt x="61976" y="3810"/>
                  </a:cubicBezTo>
                  <a:close/>
                  <a:moveTo>
                    <a:pt x="61976" y="0"/>
                  </a:moveTo>
                  <a:cubicBezTo>
                    <a:pt x="45466" y="0"/>
                    <a:pt x="29845" y="5969"/>
                    <a:pt x="18161" y="16891"/>
                  </a:cubicBezTo>
                  <a:cubicBezTo>
                    <a:pt x="6477" y="27813"/>
                    <a:pt x="0" y="42291"/>
                    <a:pt x="0" y="57785"/>
                  </a:cubicBezTo>
                  <a:cubicBezTo>
                    <a:pt x="0" y="74676"/>
                    <a:pt x="7874" y="90678"/>
                    <a:pt x="21717" y="101727"/>
                  </a:cubicBezTo>
                  <a:lnTo>
                    <a:pt x="21717" y="121920"/>
                  </a:lnTo>
                  <a:cubicBezTo>
                    <a:pt x="21717" y="122555"/>
                    <a:pt x="22098" y="123190"/>
                    <a:pt x="22606" y="123571"/>
                  </a:cubicBezTo>
                  <a:cubicBezTo>
                    <a:pt x="22860" y="123698"/>
                    <a:pt x="23241" y="123825"/>
                    <a:pt x="23622" y="123825"/>
                  </a:cubicBezTo>
                  <a:cubicBezTo>
                    <a:pt x="24003" y="123825"/>
                    <a:pt x="24130" y="123698"/>
                    <a:pt x="24511" y="123571"/>
                  </a:cubicBezTo>
                  <a:lnTo>
                    <a:pt x="45212" y="113411"/>
                  </a:lnTo>
                  <a:cubicBezTo>
                    <a:pt x="50673" y="114808"/>
                    <a:pt x="56261" y="115570"/>
                    <a:pt x="61976" y="115570"/>
                  </a:cubicBezTo>
                  <a:cubicBezTo>
                    <a:pt x="78486" y="115570"/>
                    <a:pt x="93980" y="109601"/>
                    <a:pt x="105664" y="98679"/>
                  </a:cubicBezTo>
                  <a:cubicBezTo>
                    <a:pt x="117094" y="88011"/>
                    <a:pt x="123571" y="73914"/>
                    <a:pt x="123825" y="58801"/>
                  </a:cubicBezTo>
                  <a:lnTo>
                    <a:pt x="123825" y="56642"/>
                  </a:lnTo>
                  <a:lnTo>
                    <a:pt x="123825" y="56642"/>
                  </a:lnTo>
                  <a:cubicBezTo>
                    <a:pt x="123571" y="41529"/>
                    <a:pt x="117094" y="27432"/>
                    <a:pt x="105664" y="16764"/>
                  </a:cubicBezTo>
                  <a:cubicBezTo>
                    <a:pt x="93980" y="5969"/>
                    <a:pt x="78486" y="0"/>
                    <a:pt x="61976" y="0"/>
                  </a:cubicBezTo>
                  <a:close/>
                </a:path>
              </a:pathLst>
            </a:custGeom>
            <a:solidFill>
              <a:srgbClr val="000000"/>
            </a:solidFill>
          </p:spPr>
        </p:sp>
      </p:grpSp>
      <p:grpSp>
        <p:nvGrpSpPr>
          <p:cNvPr name="Group 21" id="21"/>
          <p:cNvGrpSpPr>
            <a:grpSpLocks noChangeAspect="true"/>
          </p:cNvGrpSpPr>
          <p:nvPr/>
        </p:nvGrpSpPr>
        <p:grpSpPr>
          <a:xfrm rot="0">
            <a:off x="8685564" y="5530911"/>
            <a:ext cx="166125" cy="165998"/>
            <a:chOff x="0" y="0"/>
            <a:chExt cx="123825" cy="123736"/>
          </a:xfrm>
        </p:grpSpPr>
        <p:sp>
          <p:nvSpPr>
            <p:cNvPr name="Freeform 22" id="22"/>
            <p:cNvSpPr/>
            <p:nvPr/>
          </p:nvSpPr>
          <p:spPr>
            <a:xfrm flipH="false" flipV="false" rot="0">
              <a:off x="0" y="0"/>
              <a:ext cx="123825" cy="123825"/>
            </a:xfrm>
            <a:custGeom>
              <a:avLst/>
              <a:gdLst/>
              <a:ahLst/>
              <a:cxnLst/>
              <a:rect r="r" b="b" t="t" l="l"/>
              <a:pathLst>
                <a:path h="123825" w="123825">
                  <a:moveTo>
                    <a:pt x="99695" y="42037"/>
                  </a:moveTo>
                  <a:cubicBezTo>
                    <a:pt x="99568" y="42037"/>
                    <a:pt x="99441" y="42037"/>
                    <a:pt x="99314" y="42164"/>
                  </a:cubicBezTo>
                  <a:lnTo>
                    <a:pt x="71628" y="59309"/>
                  </a:lnTo>
                  <a:lnTo>
                    <a:pt x="56134" y="43815"/>
                  </a:lnTo>
                  <a:cubicBezTo>
                    <a:pt x="56007" y="43688"/>
                    <a:pt x="55880" y="43688"/>
                    <a:pt x="55753" y="43688"/>
                  </a:cubicBezTo>
                  <a:cubicBezTo>
                    <a:pt x="55626" y="43688"/>
                    <a:pt x="55372" y="43688"/>
                    <a:pt x="55372" y="43815"/>
                  </a:cubicBezTo>
                  <a:lnTo>
                    <a:pt x="23622" y="75565"/>
                  </a:lnTo>
                  <a:cubicBezTo>
                    <a:pt x="23368" y="75819"/>
                    <a:pt x="23368" y="76073"/>
                    <a:pt x="23622" y="76327"/>
                  </a:cubicBezTo>
                  <a:cubicBezTo>
                    <a:pt x="23876" y="76581"/>
                    <a:pt x="23876" y="76581"/>
                    <a:pt x="24130" y="76581"/>
                  </a:cubicBezTo>
                  <a:cubicBezTo>
                    <a:pt x="24384" y="76581"/>
                    <a:pt x="24384" y="76581"/>
                    <a:pt x="24384" y="76454"/>
                  </a:cubicBezTo>
                  <a:lnTo>
                    <a:pt x="52197" y="61341"/>
                  </a:lnTo>
                  <a:lnTo>
                    <a:pt x="68199" y="77343"/>
                  </a:lnTo>
                  <a:cubicBezTo>
                    <a:pt x="68326" y="77470"/>
                    <a:pt x="68453" y="77470"/>
                    <a:pt x="68580" y="77470"/>
                  </a:cubicBezTo>
                  <a:lnTo>
                    <a:pt x="68580" y="77470"/>
                  </a:lnTo>
                  <a:cubicBezTo>
                    <a:pt x="68707" y="77470"/>
                    <a:pt x="68961" y="77343"/>
                    <a:pt x="69088" y="77216"/>
                  </a:cubicBezTo>
                  <a:lnTo>
                    <a:pt x="100203" y="42926"/>
                  </a:lnTo>
                  <a:cubicBezTo>
                    <a:pt x="100457" y="42672"/>
                    <a:pt x="100457" y="42291"/>
                    <a:pt x="100203" y="42164"/>
                  </a:cubicBezTo>
                  <a:cubicBezTo>
                    <a:pt x="99949" y="42037"/>
                    <a:pt x="99949" y="41910"/>
                    <a:pt x="99695" y="41910"/>
                  </a:cubicBezTo>
                  <a:close/>
                  <a:moveTo>
                    <a:pt x="61976" y="3810"/>
                  </a:moveTo>
                  <a:cubicBezTo>
                    <a:pt x="93980" y="3810"/>
                    <a:pt x="120142" y="27940"/>
                    <a:pt x="120142" y="57785"/>
                  </a:cubicBezTo>
                  <a:cubicBezTo>
                    <a:pt x="120142" y="87630"/>
                    <a:pt x="93980" y="111760"/>
                    <a:pt x="61976" y="111760"/>
                  </a:cubicBezTo>
                  <a:cubicBezTo>
                    <a:pt x="56388" y="111760"/>
                    <a:pt x="50800" y="110998"/>
                    <a:pt x="45466" y="109601"/>
                  </a:cubicBezTo>
                  <a:cubicBezTo>
                    <a:pt x="45339" y="109601"/>
                    <a:pt x="45085" y="109474"/>
                    <a:pt x="44958" y="109474"/>
                  </a:cubicBezTo>
                  <a:cubicBezTo>
                    <a:pt x="44831" y="109474"/>
                    <a:pt x="44450" y="109601"/>
                    <a:pt x="44069" y="109728"/>
                  </a:cubicBezTo>
                  <a:lnTo>
                    <a:pt x="25527" y="118872"/>
                  </a:lnTo>
                  <a:lnTo>
                    <a:pt x="25527" y="100838"/>
                  </a:lnTo>
                  <a:cubicBezTo>
                    <a:pt x="25527" y="100203"/>
                    <a:pt x="25273" y="99695"/>
                    <a:pt x="24765" y="99314"/>
                  </a:cubicBezTo>
                  <a:cubicBezTo>
                    <a:pt x="11430" y="89027"/>
                    <a:pt x="3683" y="73914"/>
                    <a:pt x="3683" y="57785"/>
                  </a:cubicBezTo>
                  <a:cubicBezTo>
                    <a:pt x="3683" y="27940"/>
                    <a:pt x="29845" y="3810"/>
                    <a:pt x="61976" y="3810"/>
                  </a:cubicBezTo>
                  <a:close/>
                  <a:moveTo>
                    <a:pt x="61976" y="0"/>
                  </a:moveTo>
                  <a:cubicBezTo>
                    <a:pt x="45466" y="0"/>
                    <a:pt x="29845" y="5969"/>
                    <a:pt x="18161" y="16891"/>
                  </a:cubicBezTo>
                  <a:cubicBezTo>
                    <a:pt x="6477" y="27813"/>
                    <a:pt x="0" y="42291"/>
                    <a:pt x="0" y="57785"/>
                  </a:cubicBezTo>
                  <a:cubicBezTo>
                    <a:pt x="0" y="74676"/>
                    <a:pt x="7874" y="90678"/>
                    <a:pt x="21717" y="101727"/>
                  </a:cubicBezTo>
                  <a:lnTo>
                    <a:pt x="21717" y="121920"/>
                  </a:lnTo>
                  <a:cubicBezTo>
                    <a:pt x="21717" y="122555"/>
                    <a:pt x="22098" y="123190"/>
                    <a:pt x="22606" y="123571"/>
                  </a:cubicBezTo>
                  <a:cubicBezTo>
                    <a:pt x="22860" y="123698"/>
                    <a:pt x="23241" y="123825"/>
                    <a:pt x="23622" y="123825"/>
                  </a:cubicBezTo>
                  <a:cubicBezTo>
                    <a:pt x="24003" y="123825"/>
                    <a:pt x="24130" y="123698"/>
                    <a:pt x="24511" y="123571"/>
                  </a:cubicBezTo>
                  <a:lnTo>
                    <a:pt x="45212" y="113411"/>
                  </a:lnTo>
                  <a:cubicBezTo>
                    <a:pt x="50673" y="114808"/>
                    <a:pt x="56261" y="115570"/>
                    <a:pt x="61976" y="115570"/>
                  </a:cubicBezTo>
                  <a:cubicBezTo>
                    <a:pt x="78486" y="115570"/>
                    <a:pt x="93980" y="109601"/>
                    <a:pt x="105664" y="98679"/>
                  </a:cubicBezTo>
                  <a:cubicBezTo>
                    <a:pt x="117094" y="88011"/>
                    <a:pt x="123571" y="73914"/>
                    <a:pt x="123825" y="58801"/>
                  </a:cubicBezTo>
                  <a:lnTo>
                    <a:pt x="123825" y="56642"/>
                  </a:lnTo>
                  <a:lnTo>
                    <a:pt x="123825" y="56642"/>
                  </a:lnTo>
                  <a:cubicBezTo>
                    <a:pt x="123571" y="41529"/>
                    <a:pt x="117094" y="27432"/>
                    <a:pt x="105664" y="16764"/>
                  </a:cubicBezTo>
                  <a:cubicBezTo>
                    <a:pt x="93980" y="5969"/>
                    <a:pt x="78486" y="0"/>
                    <a:pt x="61976" y="0"/>
                  </a:cubicBezTo>
                  <a:close/>
                </a:path>
              </a:pathLst>
            </a:custGeom>
            <a:solidFill>
              <a:srgbClr val="000000"/>
            </a:solidFill>
          </p:spPr>
        </p:sp>
      </p:grpSp>
      <p:grpSp>
        <p:nvGrpSpPr>
          <p:cNvPr name="Group 23" id="23"/>
          <p:cNvGrpSpPr>
            <a:grpSpLocks noChangeAspect="true"/>
          </p:cNvGrpSpPr>
          <p:nvPr/>
        </p:nvGrpSpPr>
        <p:grpSpPr>
          <a:xfrm rot="0">
            <a:off x="8660492" y="6848835"/>
            <a:ext cx="166125" cy="165998"/>
            <a:chOff x="0" y="0"/>
            <a:chExt cx="123825" cy="123736"/>
          </a:xfrm>
        </p:grpSpPr>
        <p:sp>
          <p:nvSpPr>
            <p:cNvPr name="Freeform 24" id="24"/>
            <p:cNvSpPr/>
            <p:nvPr/>
          </p:nvSpPr>
          <p:spPr>
            <a:xfrm flipH="false" flipV="false" rot="0">
              <a:off x="0" y="0"/>
              <a:ext cx="123825" cy="123825"/>
            </a:xfrm>
            <a:custGeom>
              <a:avLst/>
              <a:gdLst/>
              <a:ahLst/>
              <a:cxnLst/>
              <a:rect r="r" b="b" t="t" l="l"/>
              <a:pathLst>
                <a:path h="123825" w="123825">
                  <a:moveTo>
                    <a:pt x="99695" y="42037"/>
                  </a:moveTo>
                  <a:cubicBezTo>
                    <a:pt x="99568" y="42037"/>
                    <a:pt x="99441" y="42037"/>
                    <a:pt x="99314" y="42164"/>
                  </a:cubicBezTo>
                  <a:lnTo>
                    <a:pt x="71628" y="59309"/>
                  </a:lnTo>
                  <a:lnTo>
                    <a:pt x="56134" y="43815"/>
                  </a:lnTo>
                  <a:cubicBezTo>
                    <a:pt x="56007" y="43688"/>
                    <a:pt x="55880" y="43688"/>
                    <a:pt x="55753" y="43688"/>
                  </a:cubicBezTo>
                  <a:cubicBezTo>
                    <a:pt x="55626" y="43688"/>
                    <a:pt x="55372" y="43688"/>
                    <a:pt x="55372" y="43815"/>
                  </a:cubicBezTo>
                  <a:lnTo>
                    <a:pt x="23622" y="75565"/>
                  </a:lnTo>
                  <a:cubicBezTo>
                    <a:pt x="23368" y="75819"/>
                    <a:pt x="23368" y="76073"/>
                    <a:pt x="23622" y="76327"/>
                  </a:cubicBezTo>
                  <a:cubicBezTo>
                    <a:pt x="23876" y="76581"/>
                    <a:pt x="23876" y="76581"/>
                    <a:pt x="24130" y="76581"/>
                  </a:cubicBezTo>
                  <a:cubicBezTo>
                    <a:pt x="24384" y="76581"/>
                    <a:pt x="24384" y="76581"/>
                    <a:pt x="24384" y="76454"/>
                  </a:cubicBezTo>
                  <a:lnTo>
                    <a:pt x="52197" y="61341"/>
                  </a:lnTo>
                  <a:lnTo>
                    <a:pt x="68199" y="77343"/>
                  </a:lnTo>
                  <a:cubicBezTo>
                    <a:pt x="68326" y="77470"/>
                    <a:pt x="68453" y="77470"/>
                    <a:pt x="68580" y="77470"/>
                  </a:cubicBezTo>
                  <a:cubicBezTo>
                    <a:pt x="68580" y="77470"/>
                    <a:pt x="68580" y="77470"/>
                    <a:pt x="68580" y="77470"/>
                  </a:cubicBezTo>
                  <a:cubicBezTo>
                    <a:pt x="68707" y="77470"/>
                    <a:pt x="68961" y="77343"/>
                    <a:pt x="69088" y="77216"/>
                  </a:cubicBezTo>
                  <a:lnTo>
                    <a:pt x="100203" y="42926"/>
                  </a:lnTo>
                  <a:cubicBezTo>
                    <a:pt x="100457" y="42672"/>
                    <a:pt x="100457" y="42291"/>
                    <a:pt x="100203" y="42164"/>
                  </a:cubicBezTo>
                  <a:cubicBezTo>
                    <a:pt x="99949" y="42037"/>
                    <a:pt x="99949" y="41910"/>
                    <a:pt x="99695" y="41910"/>
                  </a:cubicBezTo>
                  <a:close/>
                  <a:moveTo>
                    <a:pt x="61976" y="3810"/>
                  </a:moveTo>
                  <a:cubicBezTo>
                    <a:pt x="93980" y="3810"/>
                    <a:pt x="120142" y="27940"/>
                    <a:pt x="120142" y="57785"/>
                  </a:cubicBezTo>
                  <a:cubicBezTo>
                    <a:pt x="120142" y="87630"/>
                    <a:pt x="93980" y="111760"/>
                    <a:pt x="61976" y="111760"/>
                  </a:cubicBezTo>
                  <a:cubicBezTo>
                    <a:pt x="56388" y="111760"/>
                    <a:pt x="50800" y="110998"/>
                    <a:pt x="45466" y="109601"/>
                  </a:cubicBezTo>
                  <a:cubicBezTo>
                    <a:pt x="45339" y="109601"/>
                    <a:pt x="45085" y="109474"/>
                    <a:pt x="44958" y="109474"/>
                  </a:cubicBezTo>
                  <a:cubicBezTo>
                    <a:pt x="44831" y="109474"/>
                    <a:pt x="44450" y="109601"/>
                    <a:pt x="44069" y="109728"/>
                  </a:cubicBezTo>
                  <a:lnTo>
                    <a:pt x="25527" y="118872"/>
                  </a:lnTo>
                  <a:lnTo>
                    <a:pt x="25527" y="100838"/>
                  </a:lnTo>
                  <a:cubicBezTo>
                    <a:pt x="25527" y="100203"/>
                    <a:pt x="25273" y="99695"/>
                    <a:pt x="24765" y="99314"/>
                  </a:cubicBezTo>
                  <a:cubicBezTo>
                    <a:pt x="11430" y="89027"/>
                    <a:pt x="3683" y="73914"/>
                    <a:pt x="3683" y="57785"/>
                  </a:cubicBezTo>
                  <a:cubicBezTo>
                    <a:pt x="3683" y="27940"/>
                    <a:pt x="29845" y="3810"/>
                    <a:pt x="61976" y="3810"/>
                  </a:cubicBezTo>
                  <a:close/>
                  <a:moveTo>
                    <a:pt x="61976" y="0"/>
                  </a:moveTo>
                  <a:cubicBezTo>
                    <a:pt x="45466" y="0"/>
                    <a:pt x="29845" y="5969"/>
                    <a:pt x="18161" y="16891"/>
                  </a:cubicBezTo>
                  <a:cubicBezTo>
                    <a:pt x="6477" y="27813"/>
                    <a:pt x="0" y="42291"/>
                    <a:pt x="0" y="57785"/>
                  </a:cubicBezTo>
                  <a:cubicBezTo>
                    <a:pt x="0" y="74676"/>
                    <a:pt x="7874" y="90678"/>
                    <a:pt x="21717" y="101727"/>
                  </a:cubicBezTo>
                  <a:lnTo>
                    <a:pt x="21717" y="121920"/>
                  </a:lnTo>
                  <a:cubicBezTo>
                    <a:pt x="21717" y="122555"/>
                    <a:pt x="22098" y="123190"/>
                    <a:pt x="22606" y="123571"/>
                  </a:cubicBezTo>
                  <a:cubicBezTo>
                    <a:pt x="22860" y="123698"/>
                    <a:pt x="23241" y="123825"/>
                    <a:pt x="23622" y="123825"/>
                  </a:cubicBezTo>
                  <a:cubicBezTo>
                    <a:pt x="24003" y="123825"/>
                    <a:pt x="24130" y="123698"/>
                    <a:pt x="24511" y="123571"/>
                  </a:cubicBezTo>
                  <a:lnTo>
                    <a:pt x="45212" y="113411"/>
                  </a:lnTo>
                  <a:cubicBezTo>
                    <a:pt x="50673" y="114808"/>
                    <a:pt x="56261" y="115570"/>
                    <a:pt x="61976" y="115570"/>
                  </a:cubicBezTo>
                  <a:cubicBezTo>
                    <a:pt x="78486" y="115570"/>
                    <a:pt x="93980" y="109601"/>
                    <a:pt x="105664" y="98679"/>
                  </a:cubicBezTo>
                  <a:cubicBezTo>
                    <a:pt x="117094" y="88011"/>
                    <a:pt x="123571" y="73914"/>
                    <a:pt x="123825" y="58801"/>
                  </a:cubicBezTo>
                  <a:lnTo>
                    <a:pt x="123825" y="56642"/>
                  </a:lnTo>
                  <a:lnTo>
                    <a:pt x="123825" y="56642"/>
                  </a:lnTo>
                  <a:cubicBezTo>
                    <a:pt x="123571" y="41529"/>
                    <a:pt x="117094" y="27432"/>
                    <a:pt x="105664" y="16764"/>
                  </a:cubicBezTo>
                  <a:cubicBezTo>
                    <a:pt x="93980" y="5969"/>
                    <a:pt x="78486" y="0"/>
                    <a:pt x="61976" y="0"/>
                  </a:cubicBezTo>
                  <a:close/>
                </a:path>
              </a:pathLst>
            </a:custGeom>
            <a:solidFill>
              <a:srgbClr val="000000"/>
            </a:solidFill>
          </p:spPr>
        </p:sp>
      </p:grpSp>
      <p:grpSp>
        <p:nvGrpSpPr>
          <p:cNvPr name="Group 25" id="25"/>
          <p:cNvGrpSpPr>
            <a:grpSpLocks noChangeAspect="true"/>
          </p:cNvGrpSpPr>
          <p:nvPr/>
        </p:nvGrpSpPr>
        <p:grpSpPr>
          <a:xfrm rot="0">
            <a:off x="8663418" y="8127235"/>
            <a:ext cx="166125" cy="165998"/>
            <a:chOff x="0" y="0"/>
            <a:chExt cx="123825" cy="123736"/>
          </a:xfrm>
        </p:grpSpPr>
        <p:sp>
          <p:nvSpPr>
            <p:cNvPr name="Freeform 26" id="26"/>
            <p:cNvSpPr/>
            <p:nvPr/>
          </p:nvSpPr>
          <p:spPr>
            <a:xfrm flipH="false" flipV="false" rot="0">
              <a:off x="0" y="0"/>
              <a:ext cx="123825" cy="123825"/>
            </a:xfrm>
            <a:custGeom>
              <a:avLst/>
              <a:gdLst/>
              <a:ahLst/>
              <a:cxnLst/>
              <a:rect r="r" b="b" t="t" l="l"/>
              <a:pathLst>
                <a:path h="123825" w="123825">
                  <a:moveTo>
                    <a:pt x="99695" y="42037"/>
                  </a:moveTo>
                  <a:cubicBezTo>
                    <a:pt x="99568" y="42037"/>
                    <a:pt x="99441" y="42037"/>
                    <a:pt x="99314" y="42164"/>
                  </a:cubicBezTo>
                  <a:lnTo>
                    <a:pt x="71628" y="59309"/>
                  </a:lnTo>
                  <a:lnTo>
                    <a:pt x="56134" y="43815"/>
                  </a:lnTo>
                  <a:cubicBezTo>
                    <a:pt x="56007" y="43688"/>
                    <a:pt x="55880" y="43688"/>
                    <a:pt x="55753" y="43688"/>
                  </a:cubicBezTo>
                  <a:cubicBezTo>
                    <a:pt x="55626" y="43688"/>
                    <a:pt x="55372" y="43688"/>
                    <a:pt x="55372" y="43815"/>
                  </a:cubicBezTo>
                  <a:lnTo>
                    <a:pt x="23622" y="75565"/>
                  </a:lnTo>
                  <a:cubicBezTo>
                    <a:pt x="23368" y="75819"/>
                    <a:pt x="23368" y="76073"/>
                    <a:pt x="23622" y="76327"/>
                  </a:cubicBezTo>
                  <a:cubicBezTo>
                    <a:pt x="23876" y="76581"/>
                    <a:pt x="23876" y="76581"/>
                    <a:pt x="24130" y="76581"/>
                  </a:cubicBezTo>
                  <a:cubicBezTo>
                    <a:pt x="24384" y="76581"/>
                    <a:pt x="24384" y="76581"/>
                    <a:pt x="24384" y="76454"/>
                  </a:cubicBezTo>
                  <a:lnTo>
                    <a:pt x="52197" y="61341"/>
                  </a:lnTo>
                  <a:lnTo>
                    <a:pt x="68199" y="77343"/>
                  </a:lnTo>
                  <a:cubicBezTo>
                    <a:pt x="68326" y="77470"/>
                    <a:pt x="68453" y="77470"/>
                    <a:pt x="68580" y="77470"/>
                  </a:cubicBezTo>
                  <a:cubicBezTo>
                    <a:pt x="68580" y="77470"/>
                    <a:pt x="68580" y="77470"/>
                    <a:pt x="68580" y="77470"/>
                  </a:cubicBezTo>
                  <a:cubicBezTo>
                    <a:pt x="68707" y="77470"/>
                    <a:pt x="68961" y="77343"/>
                    <a:pt x="69088" y="77216"/>
                  </a:cubicBezTo>
                  <a:lnTo>
                    <a:pt x="100203" y="42926"/>
                  </a:lnTo>
                  <a:cubicBezTo>
                    <a:pt x="100457" y="42672"/>
                    <a:pt x="100457" y="42291"/>
                    <a:pt x="100203" y="42164"/>
                  </a:cubicBezTo>
                  <a:cubicBezTo>
                    <a:pt x="99949" y="42037"/>
                    <a:pt x="99949" y="41910"/>
                    <a:pt x="99695" y="41910"/>
                  </a:cubicBezTo>
                  <a:close/>
                  <a:moveTo>
                    <a:pt x="61976" y="3810"/>
                  </a:moveTo>
                  <a:cubicBezTo>
                    <a:pt x="93980" y="3810"/>
                    <a:pt x="120142" y="27940"/>
                    <a:pt x="120142" y="57785"/>
                  </a:cubicBezTo>
                  <a:cubicBezTo>
                    <a:pt x="120142" y="87630"/>
                    <a:pt x="93980" y="111760"/>
                    <a:pt x="61976" y="111760"/>
                  </a:cubicBezTo>
                  <a:cubicBezTo>
                    <a:pt x="56388" y="111760"/>
                    <a:pt x="50800" y="110998"/>
                    <a:pt x="45466" y="109601"/>
                  </a:cubicBezTo>
                  <a:cubicBezTo>
                    <a:pt x="45339" y="109601"/>
                    <a:pt x="45085" y="109474"/>
                    <a:pt x="44958" y="109474"/>
                  </a:cubicBezTo>
                  <a:cubicBezTo>
                    <a:pt x="44831" y="109474"/>
                    <a:pt x="44450" y="109601"/>
                    <a:pt x="44069" y="109728"/>
                  </a:cubicBezTo>
                  <a:lnTo>
                    <a:pt x="25527" y="118872"/>
                  </a:lnTo>
                  <a:lnTo>
                    <a:pt x="25527" y="100838"/>
                  </a:lnTo>
                  <a:cubicBezTo>
                    <a:pt x="25527" y="100203"/>
                    <a:pt x="25273" y="99695"/>
                    <a:pt x="24765" y="99314"/>
                  </a:cubicBezTo>
                  <a:cubicBezTo>
                    <a:pt x="11430" y="89027"/>
                    <a:pt x="3683" y="73914"/>
                    <a:pt x="3683" y="57785"/>
                  </a:cubicBezTo>
                  <a:cubicBezTo>
                    <a:pt x="3683" y="27940"/>
                    <a:pt x="29845" y="3810"/>
                    <a:pt x="61976" y="3810"/>
                  </a:cubicBezTo>
                  <a:close/>
                  <a:moveTo>
                    <a:pt x="61976" y="0"/>
                  </a:moveTo>
                  <a:cubicBezTo>
                    <a:pt x="45466" y="0"/>
                    <a:pt x="29845" y="5969"/>
                    <a:pt x="18161" y="16891"/>
                  </a:cubicBezTo>
                  <a:cubicBezTo>
                    <a:pt x="6477" y="27813"/>
                    <a:pt x="0" y="42291"/>
                    <a:pt x="0" y="57785"/>
                  </a:cubicBezTo>
                  <a:cubicBezTo>
                    <a:pt x="0" y="74676"/>
                    <a:pt x="7874" y="90678"/>
                    <a:pt x="21717" y="101727"/>
                  </a:cubicBezTo>
                  <a:lnTo>
                    <a:pt x="21717" y="121920"/>
                  </a:lnTo>
                  <a:cubicBezTo>
                    <a:pt x="21717" y="122555"/>
                    <a:pt x="22098" y="123190"/>
                    <a:pt x="22606" y="123571"/>
                  </a:cubicBezTo>
                  <a:cubicBezTo>
                    <a:pt x="22860" y="123698"/>
                    <a:pt x="23241" y="123825"/>
                    <a:pt x="23622" y="123825"/>
                  </a:cubicBezTo>
                  <a:cubicBezTo>
                    <a:pt x="24003" y="123825"/>
                    <a:pt x="24130" y="123698"/>
                    <a:pt x="24511" y="123571"/>
                  </a:cubicBezTo>
                  <a:lnTo>
                    <a:pt x="45212" y="113411"/>
                  </a:lnTo>
                  <a:cubicBezTo>
                    <a:pt x="50673" y="114808"/>
                    <a:pt x="56261" y="115570"/>
                    <a:pt x="61976" y="115570"/>
                  </a:cubicBezTo>
                  <a:cubicBezTo>
                    <a:pt x="78486" y="115570"/>
                    <a:pt x="93980" y="109601"/>
                    <a:pt x="105664" y="98679"/>
                  </a:cubicBezTo>
                  <a:cubicBezTo>
                    <a:pt x="117094" y="88011"/>
                    <a:pt x="123571" y="73914"/>
                    <a:pt x="123825" y="58801"/>
                  </a:cubicBezTo>
                  <a:lnTo>
                    <a:pt x="123825" y="56642"/>
                  </a:lnTo>
                  <a:lnTo>
                    <a:pt x="123825" y="56642"/>
                  </a:lnTo>
                  <a:cubicBezTo>
                    <a:pt x="123571" y="41529"/>
                    <a:pt x="117094" y="27432"/>
                    <a:pt x="105664" y="16764"/>
                  </a:cubicBezTo>
                  <a:cubicBezTo>
                    <a:pt x="93980" y="5969"/>
                    <a:pt x="78486" y="0"/>
                    <a:pt x="61976" y="0"/>
                  </a:cubicBezTo>
                  <a:close/>
                </a:path>
              </a:pathLst>
            </a:custGeom>
            <a:solidFill>
              <a:srgbClr val="000000"/>
            </a:solidFill>
          </p:spPr>
        </p:sp>
      </p:grpSp>
      <p:sp>
        <p:nvSpPr>
          <p:cNvPr name="Freeform 27" id="27"/>
          <p:cNvSpPr/>
          <p:nvPr/>
        </p:nvSpPr>
        <p:spPr>
          <a:xfrm flipH="false" flipV="false" rot="0">
            <a:off x="8658996" y="1338045"/>
            <a:ext cx="178904" cy="178904"/>
          </a:xfrm>
          <a:custGeom>
            <a:avLst/>
            <a:gdLst/>
            <a:ahLst/>
            <a:cxnLst/>
            <a:rect r="r" b="b" t="t" l="l"/>
            <a:pathLst>
              <a:path h="178904" w="178904">
                <a:moveTo>
                  <a:pt x="0" y="0"/>
                </a:moveTo>
                <a:lnTo>
                  <a:pt x="178905" y="0"/>
                </a:lnTo>
                <a:lnTo>
                  <a:pt x="178905" y="178904"/>
                </a:lnTo>
                <a:lnTo>
                  <a:pt x="0" y="178904"/>
                </a:lnTo>
                <a:lnTo>
                  <a:pt x="0" y="0"/>
                </a:lnTo>
                <a:close/>
              </a:path>
            </a:pathLst>
          </a:custGeom>
          <a:blipFill>
            <a:blip r:embed="rId9"/>
            <a:stretch>
              <a:fillRect l="0" t="0" r="0" b="0"/>
            </a:stretch>
          </a:blipFill>
        </p:spPr>
      </p:sp>
      <p:sp>
        <p:nvSpPr>
          <p:cNvPr name="Freeform 28" id="28"/>
          <p:cNvSpPr/>
          <p:nvPr/>
        </p:nvSpPr>
        <p:spPr>
          <a:xfrm flipH="false" flipV="false" rot="0">
            <a:off x="8656057" y="1757716"/>
            <a:ext cx="178904" cy="178904"/>
          </a:xfrm>
          <a:custGeom>
            <a:avLst/>
            <a:gdLst/>
            <a:ahLst/>
            <a:cxnLst/>
            <a:rect r="r" b="b" t="t" l="l"/>
            <a:pathLst>
              <a:path h="178904" w="178904">
                <a:moveTo>
                  <a:pt x="0" y="0"/>
                </a:moveTo>
                <a:lnTo>
                  <a:pt x="178905" y="0"/>
                </a:lnTo>
                <a:lnTo>
                  <a:pt x="178905" y="178904"/>
                </a:lnTo>
                <a:lnTo>
                  <a:pt x="0" y="178904"/>
                </a:lnTo>
                <a:lnTo>
                  <a:pt x="0" y="0"/>
                </a:lnTo>
                <a:close/>
              </a:path>
            </a:pathLst>
          </a:custGeom>
          <a:blipFill>
            <a:blip r:embed="rId10"/>
            <a:stretch>
              <a:fillRect l="0" t="0" r="0" b="0"/>
            </a:stretch>
          </a:blipFill>
        </p:spPr>
      </p:sp>
      <p:sp>
        <p:nvSpPr>
          <p:cNvPr name="Freeform 29" id="29"/>
          <p:cNvSpPr/>
          <p:nvPr/>
        </p:nvSpPr>
        <p:spPr>
          <a:xfrm flipH="false" flipV="false" rot="0">
            <a:off x="8684069" y="1956287"/>
            <a:ext cx="127789" cy="166125"/>
          </a:xfrm>
          <a:custGeom>
            <a:avLst/>
            <a:gdLst/>
            <a:ahLst/>
            <a:cxnLst/>
            <a:rect r="r" b="b" t="t" l="l"/>
            <a:pathLst>
              <a:path h="166125" w="127789">
                <a:moveTo>
                  <a:pt x="0" y="0"/>
                </a:moveTo>
                <a:lnTo>
                  <a:pt x="127788" y="0"/>
                </a:lnTo>
                <a:lnTo>
                  <a:pt x="127788" y="166126"/>
                </a:lnTo>
                <a:lnTo>
                  <a:pt x="0" y="166126"/>
                </a:lnTo>
                <a:lnTo>
                  <a:pt x="0" y="0"/>
                </a:lnTo>
                <a:close/>
              </a:path>
            </a:pathLst>
          </a:custGeom>
          <a:blipFill>
            <a:blip r:embed="rId11"/>
            <a:stretch>
              <a:fillRect l="0" t="0" r="0" b="0"/>
            </a:stretch>
          </a:blipFill>
        </p:spPr>
      </p:sp>
      <p:sp>
        <p:nvSpPr>
          <p:cNvPr name="Freeform 30" id="30"/>
          <p:cNvSpPr/>
          <p:nvPr/>
        </p:nvSpPr>
        <p:spPr>
          <a:xfrm flipH="false" flipV="false" rot="0">
            <a:off x="8687008" y="2681859"/>
            <a:ext cx="178904" cy="178904"/>
          </a:xfrm>
          <a:custGeom>
            <a:avLst/>
            <a:gdLst/>
            <a:ahLst/>
            <a:cxnLst/>
            <a:rect r="r" b="b" t="t" l="l"/>
            <a:pathLst>
              <a:path h="178904" w="178904">
                <a:moveTo>
                  <a:pt x="0" y="0"/>
                </a:moveTo>
                <a:lnTo>
                  <a:pt x="178904" y="0"/>
                </a:lnTo>
                <a:lnTo>
                  <a:pt x="178904" y="178905"/>
                </a:lnTo>
                <a:lnTo>
                  <a:pt x="0" y="178905"/>
                </a:lnTo>
                <a:lnTo>
                  <a:pt x="0" y="0"/>
                </a:lnTo>
                <a:close/>
              </a:path>
            </a:pathLst>
          </a:custGeom>
          <a:blipFill>
            <a:blip r:embed="rId9"/>
            <a:stretch>
              <a:fillRect l="0" t="0" r="0" b="0"/>
            </a:stretch>
          </a:blipFill>
        </p:spPr>
      </p:sp>
      <p:sp>
        <p:nvSpPr>
          <p:cNvPr name="Freeform 31" id="31"/>
          <p:cNvSpPr/>
          <p:nvPr/>
        </p:nvSpPr>
        <p:spPr>
          <a:xfrm flipH="false" flipV="false" rot="0">
            <a:off x="8684069" y="3101531"/>
            <a:ext cx="178904" cy="178904"/>
          </a:xfrm>
          <a:custGeom>
            <a:avLst/>
            <a:gdLst/>
            <a:ahLst/>
            <a:cxnLst/>
            <a:rect r="r" b="b" t="t" l="l"/>
            <a:pathLst>
              <a:path h="178904" w="178904">
                <a:moveTo>
                  <a:pt x="0" y="0"/>
                </a:moveTo>
                <a:lnTo>
                  <a:pt x="178904" y="0"/>
                </a:lnTo>
                <a:lnTo>
                  <a:pt x="178904" y="178904"/>
                </a:lnTo>
                <a:lnTo>
                  <a:pt x="0" y="178904"/>
                </a:lnTo>
                <a:lnTo>
                  <a:pt x="0" y="0"/>
                </a:lnTo>
                <a:close/>
              </a:path>
            </a:pathLst>
          </a:custGeom>
          <a:blipFill>
            <a:blip r:embed="rId10"/>
            <a:stretch>
              <a:fillRect l="0" t="0" r="0" b="0"/>
            </a:stretch>
          </a:blipFill>
        </p:spPr>
      </p:sp>
      <p:sp>
        <p:nvSpPr>
          <p:cNvPr name="Freeform 32" id="32"/>
          <p:cNvSpPr/>
          <p:nvPr/>
        </p:nvSpPr>
        <p:spPr>
          <a:xfrm flipH="false" flipV="false" rot="0">
            <a:off x="8712080" y="3300089"/>
            <a:ext cx="127789" cy="166125"/>
          </a:xfrm>
          <a:custGeom>
            <a:avLst/>
            <a:gdLst/>
            <a:ahLst/>
            <a:cxnLst/>
            <a:rect r="r" b="b" t="t" l="l"/>
            <a:pathLst>
              <a:path h="166125" w="127789">
                <a:moveTo>
                  <a:pt x="0" y="0"/>
                </a:moveTo>
                <a:lnTo>
                  <a:pt x="127789" y="0"/>
                </a:lnTo>
                <a:lnTo>
                  <a:pt x="127789" y="166125"/>
                </a:lnTo>
                <a:lnTo>
                  <a:pt x="0" y="166125"/>
                </a:lnTo>
                <a:lnTo>
                  <a:pt x="0" y="0"/>
                </a:lnTo>
                <a:close/>
              </a:path>
            </a:pathLst>
          </a:custGeom>
          <a:blipFill>
            <a:blip r:embed="rId11"/>
            <a:stretch>
              <a:fillRect l="0" t="0" r="0" b="0"/>
            </a:stretch>
          </a:blipFill>
        </p:spPr>
      </p:sp>
      <p:sp>
        <p:nvSpPr>
          <p:cNvPr name="Freeform 33" id="33"/>
          <p:cNvSpPr/>
          <p:nvPr/>
        </p:nvSpPr>
        <p:spPr>
          <a:xfrm flipH="false" flipV="false" rot="0">
            <a:off x="8715019" y="3972999"/>
            <a:ext cx="178904" cy="178904"/>
          </a:xfrm>
          <a:custGeom>
            <a:avLst/>
            <a:gdLst/>
            <a:ahLst/>
            <a:cxnLst/>
            <a:rect r="r" b="b" t="t" l="l"/>
            <a:pathLst>
              <a:path h="178904" w="178904">
                <a:moveTo>
                  <a:pt x="0" y="0"/>
                </a:moveTo>
                <a:lnTo>
                  <a:pt x="178904" y="0"/>
                </a:lnTo>
                <a:lnTo>
                  <a:pt x="178904" y="178904"/>
                </a:lnTo>
                <a:lnTo>
                  <a:pt x="0" y="178904"/>
                </a:lnTo>
                <a:lnTo>
                  <a:pt x="0" y="0"/>
                </a:lnTo>
                <a:close/>
              </a:path>
            </a:pathLst>
          </a:custGeom>
          <a:blipFill>
            <a:blip r:embed="rId9"/>
            <a:stretch>
              <a:fillRect l="0" t="0" r="0" b="0"/>
            </a:stretch>
          </a:blipFill>
        </p:spPr>
      </p:sp>
      <p:sp>
        <p:nvSpPr>
          <p:cNvPr name="Freeform 34" id="34"/>
          <p:cNvSpPr/>
          <p:nvPr/>
        </p:nvSpPr>
        <p:spPr>
          <a:xfrm flipH="false" flipV="false" rot="0">
            <a:off x="8742519" y="4417896"/>
            <a:ext cx="127789" cy="166125"/>
          </a:xfrm>
          <a:custGeom>
            <a:avLst/>
            <a:gdLst/>
            <a:ahLst/>
            <a:cxnLst/>
            <a:rect r="r" b="b" t="t" l="l"/>
            <a:pathLst>
              <a:path h="166125" w="127789">
                <a:moveTo>
                  <a:pt x="0" y="0"/>
                </a:moveTo>
                <a:lnTo>
                  <a:pt x="127789" y="0"/>
                </a:lnTo>
                <a:lnTo>
                  <a:pt x="127789" y="166125"/>
                </a:lnTo>
                <a:lnTo>
                  <a:pt x="0" y="166125"/>
                </a:lnTo>
                <a:lnTo>
                  <a:pt x="0" y="0"/>
                </a:lnTo>
                <a:close/>
              </a:path>
            </a:pathLst>
          </a:custGeom>
          <a:blipFill>
            <a:blip r:embed="rId11"/>
            <a:stretch>
              <a:fillRect l="0" t="0" r="0" b="0"/>
            </a:stretch>
          </a:blipFill>
        </p:spPr>
      </p:sp>
      <p:sp>
        <p:nvSpPr>
          <p:cNvPr name="Freeform 35" id="35"/>
          <p:cNvSpPr/>
          <p:nvPr/>
        </p:nvSpPr>
        <p:spPr>
          <a:xfrm flipH="false" flipV="false" rot="0">
            <a:off x="8687008" y="5306718"/>
            <a:ext cx="178904" cy="178904"/>
          </a:xfrm>
          <a:custGeom>
            <a:avLst/>
            <a:gdLst/>
            <a:ahLst/>
            <a:cxnLst/>
            <a:rect r="r" b="b" t="t" l="l"/>
            <a:pathLst>
              <a:path h="178904" w="178904">
                <a:moveTo>
                  <a:pt x="0" y="0"/>
                </a:moveTo>
                <a:lnTo>
                  <a:pt x="178904" y="0"/>
                </a:lnTo>
                <a:lnTo>
                  <a:pt x="178904" y="178905"/>
                </a:lnTo>
                <a:lnTo>
                  <a:pt x="0" y="178905"/>
                </a:lnTo>
                <a:lnTo>
                  <a:pt x="0" y="0"/>
                </a:lnTo>
                <a:close/>
              </a:path>
            </a:pathLst>
          </a:custGeom>
          <a:blipFill>
            <a:blip r:embed="rId9"/>
            <a:stretch>
              <a:fillRect l="0" t="0" r="0" b="0"/>
            </a:stretch>
          </a:blipFill>
        </p:spPr>
      </p:sp>
      <p:sp>
        <p:nvSpPr>
          <p:cNvPr name="Freeform 36" id="36"/>
          <p:cNvSpPr/>
          <p:nvPr/>
        </p:nvSpPr>
        <p:spPr>
          <a:xfrm flipH="false" flipV="false" rot="0">
            <a:off x="8684069" y="5726402"/>
            <a:ext cx="178904" cy="178904"/>
          </a:xfrm>
          <a:custGeom>
            <a:avLst/>
            <a:gdLst/>
            <a:ahLst/>
            <a:cxnLst/>
            <a:rect r="r" b="b" t="t" l="l"/>
            <a:pathLst>
              <a:path h="178904" w="178904">
                <a:moveTo>
                  <a:pt x="0" y="0"/>
                </a:moveTo>
                <a:lnTo>
                  <a:pt x="178904" y="0"/>
                </a:lnTo>
                <a:lnTo>
                  <a:pt x="178904" y="178905"/>
                </a:lnTo>
                <a:lnTo>
                  <a:pt x="0" y="178905"/>
                </a:lnTo>
                <a:lnTo>
                  <a:pt x="0" y="0"/>
                </a:lnTo>
                <a:close/>
              </a:path>
            </a:pathLst>
          </a:custGeom>
          <a:blipFill>
            <a:blip r:embed="rId10"/>
            <a:stretch>
              <a:fillRect l="0" t="0" r="0" b="0"/>
            </a:stretch>
          </a:blipFill>
        </p:spPr>
      </p:sp>
      <p:sp>
        <p:nvSpPr>
          <p:cNvPr name="Freeform 37" id="37"/>
          <p:cNvSpPr/>
          <p:nvPr/>
        </p:nvSpPr>
        <p:spPr>
          <a:xfrm flipH="false" flipV="false" rot="0">
            <a:off x="8712080" y="5924961"/>
            <a:ext cx="127789" cy="166125"/>
          </a:xfrm>
          <a:custGeom>
            <a:avLst/>
            <a:gdLst/>
            <a:ahLst/>
            <a:cxnLst/>
            <a:rect r="r" b="b" t="t" l="l"/>
            <a:pathLst>
              <a:path h="166125" w="127789">
                <a:moveTo>
                  <a:pt x="0" y="0"/>
                </a:moveTo>
                <a:lnTo>
                  <a:pt x="127789" y="0"/>
                </a:lnTo>
                <a:lnTo>
                  <a:pt x="127789" y="166125"/>
                </a:lnTo>
                <a:lnTo>
                  <a:pt x="0" y="166125"/>
                </a:lnTo>
                <a:lnTo>
                  <a:pt x="0" y="0"/>
                </a:lnTo>
                <a:close/>
              </a:path>
            </a:pathLst>
          </a:custGeom>
          <a:blipFill>
            <a:blip r:embed="rId11"/>
            <a:stretch>
              <a:fillRect l="0" t="0" r="0" b="0"/>
            </a:stretch>
          </a:blipFill>
        </p:spPr>
      </p:sp>
      <p:sp>
        <p:nvSpPr>
          <p:cNvPr name="Freeform 38" id="38"/>
          <p:cNvSpPr/>
          <p:nvPr/>
        </p:nvSpPr>
        <p:spPr>
          <a:xfrm flipH="false" flipV="false" rot="0">
            <a:off x="8661936" y="6624643"/>
            <a:ext cx="178904" cy="178904"/>
          </a:xfrm>
          <a:custGeom>
            <a:avLst/>
            <a:gdLst/>
            <a:ahLst/>
            <a:cxnLst/>
            <a:rect r="r" b="b" t="t" l="l"/>
            <a:pathLst>
              <a:path h="178904" w="178904">
                <a:moveTo>
                  <a:pt x="0" y="0"/>
                </a:moveTo>
                <a:lnTo>
                  <a:pt x="178904" y="0"/>
                </a:lnTo>
                <a:lnTo>
                  <a:pt x="178904" y="178904"/>
                </a:lnTo>
                <a:lnTo>
                  <a:pt x="0" y="178904"/>
                </a:lnTo>
                <a:lnTo>
                  <a:pt x="0" y="0"/>
                </a:lnTo>
                <a:close/>
              </a:path>
            </a:pathLst>
          </a:custGeom>
          <a:blipFill>
            <a:blip r:embed="rId9"/>
            <a:stretch>
              <a:fillRect l="0" t="0" r="0" b="0"/>
            </a:stretch>
          </a:blipFill>
        </p:spPr>
      </p:sp>
      <p:sp>
        <p:nvSpPr>
          <p:cNvPr name="Freeform 39" id="39"/>
          <p:cNvSpPr/>
          <p:nvPr/>
        </p:nvSpPr>
        <p:spPr>
          <a:xfrm flipH="false" flipV="false" rot="0">
            <a:off x="8658996" y="7044314"/>
            <a:ext cx="178904" cy="178904"/>
          </a:xfrm>
          <a:custGeom>
            <a:avLst/>
            <a:gdLst/>
            <a:ahLst/>
            <a:cxnLst/>
            <a:rect r="r" b="b" t="t" l="l"/>
            <a:pathLst>
              <a:path h="178904" w="178904">
                <a:moveTo>
                  <a:pt x="0" y="0"/>
                </a:moveTo>
                <a:lnTo>
                  <a:pt x="178905" y="0"/>
                </a:lnTo>
                <a:lnTo>
                  <a:pt x="178905" y="178904"/>
                </a:lnTo>
                <a:lnTo>
                  <a:pt x="0" y="178904"/>
                </a:lnTo>
                <a:lnTo>
                  <a:pt x="0" y="0"/>
                </a:lnTo>
                <a:close/>
              </a:path>
            </a:pathLst>
          </a:custGeom>
          <a:blipFill>
            <a:blip r:embed="rId10"/>
            <a:stretch>
              <a:fillRect l="0" t="0" r="0" b="0"/>
            </a:stretch>
          </a:blipFill>
        </p:spPr>
      </p:sp>
      <p:sp>
        <p:nvSpPr>
          <p:cNvPr name="Freeform 40" id="40"/>
          <p:cNvSpPr/>
          <p:nvPr/>
        </p:nvSpPr>
        <p:spPr>
          <a:xfrm flipH="false" flipV="false" rot="0">
            <a:off x="8687008" y="7242885"/>
            <a:ext cx="127789" cy="166125"/>
          </a:xfrm>
          <a:custGeom>
            <a:avLst/>
            <a:gdLst/>
            <a:ahLst/>
            <a:cxnLst/>
            <a:rect r="r" b="b" t="t" l="l"/>
            <a:pathLst>
              <a:path h="166125" w="127789">
                <a:moveTo>
                  <a:pt x="0" y="0"/>
                </a:moveTo>
                <a:lnTo>
                  <a:pt x="127789" y="0"/>
                </a:lnTo>
                <a:lnTo>
                  <a:pt x="127789" y="166125"/>
                </a:lnTo>
                <a:lnTo>
                  <a:pt x="0" y="166125"/>
                </a:lnTo>
                <a:lnTo>
                  <a:pt x="0" y="0"/>
                </a:lnTo>
                <a:close/>
              </a:path>
            </a:pathLst>
          </a:custGeom>
          <a:blipFill>
            <a:blip r:embed="rId11"/>
            <a:stretch>
              <a:fillRect l="0" t="0" r="0" b="0"/>
            </a:stretch>
          </a:blipFill>
        </p:spPr>
      </p:sp>
      <p:sp>
        <p:nvSpPr>
          <p:cNvPr name="Freeform 41" id="41"/>
          <p:cNvSpPr/>
          <p:nvPr/>
        </p:nvSpPr>
        <p:spPr>
          <a:xfrm flipH="false" flipV="false" rot="0">
            <a:off x="8664875" y="7903042"/>
            <a:ext cx="178904" cy="178904"/>
          </a:xfrm>
          <a:custGeom>
            <a:avLst/>
            <a:gdLst/>
            <a:ahLst/>
            <a:cxnLst/>
            <a:rect r="r" b="b" t="t" l="l"/>
            <a:pathLst>
              <a:path h="178904" w="178904">
                <a:moveTo>
                  <a:pt x="0" y="0"/>
                </a:moveTo>
                <a:lnTo>
                  <a:pt x="178904" y="0"/>
                </a:lnTo>
                <a:lnTo>
                  <a:pt x="178904" y="178904"/>
                </a:lnTo>
                <a:lnTo>
                  <a:pt x="0" y="178904"/>
                </a:lnTo>
                <a:lnTo>
                  <a:pt x="0" y="0"/>
                </a:lnTo>
                <a:close/>
              </a:path>
            </a:pathLst>
          </a:custGeom>
          <a:blipFill>
            <a:blip r:embed="rId9"/>
            <a:stretch>
              <a:fillRect l="0" t="0" r="0" b="0"/>
            </a:stretch>
          </a:blipFill>
        </p:spPr>
      </p:sp>
      <p:sp>
        <p:nvSpPr>
          <p:cNvPr name="Freeform 42" id="42"/>
          <p:cNvSpPr/>
          <p:nvPr/>
        </p:nvSpPr>
        <p:spPr>
          <a:xfrm flipH="false" flipV="false" rot="0">
            <a:off x="8661936" y="8322713"/>
            <a:ext cx="178904" cy="178904"/>
          </a:xfrm>
          <a:custGeom>
            <a:avLst/>
            <a:gdLst/>
            <a:ahLst/>
            <a:cxnLst/>
            <a:rect r="r" b="b" t="t" l="l"/>
            <a:pathLst>
              <a:path h="178904" w="178904">
                <a:moveTo>
                  <a:pt x="0" y="0"/>
                </a:moveTo>
                <a:lnTo>
                  <a:pt x="178904" y="0"/>
                </a:lnTo>
                <a:lnTo>
                  <a:pt x="178904" y="178905"/>
                </a:lnTo>
                <a:lnTo>
                  <a:pt x="0" y="178905"/>
                </a:lnTo>
                <a:lnTo>
                  <a:pt x="0" y="0"/>
                </a:lnTo>
                <a:close/>
              </a:path>
            </a:pathLst>
          </a:custGeom>
          <a:blipFill>
            <a:blip r:embed="rId10"/>
            <a:stretch>
              <a:fillRect l="0" t="0" r="0" b="0"/>
            </a:stretch>
          </a:blipFill>
        </p:spPr>
      </p:sp>
      <p:sp>
        <p:nvSpPr>
          <p:cNvPr name="Freeform 43" id="43"/>
          <p:cNvSpPr/>
          <p:nvPr/>
        </p:nvSpPr>
        <p:spPr>
          <a:xfrm flipH="false" flipV="false" rot="0">
            <a:off x="8689947" y="8521284"/>
            <a:ext cx="127789" cy="166125"/>
          </a:xfrm>
          <a:custGeom>
            <a:avLst/>
            <a:gdLst/>
            <a:ahLst/>
            <a:cxnLst/>
            <a:rect r="r" b="b" t="t" l="l"/>
            <a:pathLst>
              <a:path h="166125" w="127789">
                <a:moveTo>
                  <a:pt x="0" y="0"/>
                </a:moveTo>
                <a:lnTo>
                  <a:pt x="127789" y="0"/>
                </a:lnTo>
                <a:lnTo>
                  <a:pt x="127789" y="166126"/>
                </a:lnTo>
                <a:lnTo>
                  <a:pt x="0" y="166126"/>
                </a:lnTo>
                <a:lnTo>
                  <a:pt x="0" y="0"/>
                </a:lnTo>
                <a:close/>
              </a:path>
            </a:pathLst>
          </a:custGeom>
          <a:blipFill>
            <a:blip r:embed="rId11"/>
            <a:stretch>
              <a:fillRect l="0" t="0" r="0" b="0"/>
            </a:stretch>
          </a:blipFill>
        </p:spPr>
      </p:sp>
      <p:grpSp>
        <p:nvGrpSpPr>
          <p:cNvPr name="Group 44" id="44"/>
          <p:cNvGrpSpPr/>
          <p:nvPr/>
        </p:nvGrpSpPr>
        <p:grpSpPr>
          <a:xfrm rot="0">
            <a:off x="13196063" y="1469041"/>
            <a:ext cx="1122229" cy="1122229"/>
            <a:chOff x="0" y="0"/>
            <a:chExt cx="1115301" cy="1115301"/>
          </a:xfrm>
        </p:grpSpPr>
        <p:sp>
          <p:nvSpPr>
            <p:cNvPr name="Freeform 45" id="45"/>
            <p:cNvSpPr/>
            <p:nvPr/>
          </p:nvSpPr>
          <p:spPr>
            <a:xfrm flipH="false" flipV="false" rot="0">
              <a:off x="0" y="0"/>
              <a:ext cx="1115314" cy="1115314"/>
            </a:xfrm>
            <a:custGeom>
              <a:avLst/>
              <a:gdLst/>
              <a:ahLst/>
              <a:cxnLst/>
              <a:rect r="r" b="b" t="t" l="l"/>
              <a:pathLst>
                <a:path h="1115314" w="1115314">
                  <a:moveTo>
                    <a:pt x="557657" y="0"/>
                  </a:moveTo>
                  <a:cubicBezTo>
                    <a:pt x="249682" y="0"/>
                    <a:pt x="0" y="249682"/>
                    <a:pt x="0" y="557657"/>
                  </a:cubicBezTo>
                  <a:cubicBezTo>
                    <a:pt x="0" y="865632"/>
                    <a:pt x="249682" y="1115314"/>
                    <a:pt x="557657" y="1115314"/>
                  </a:cubicBezTo>
                  <a:cubicBezTo>
                    <a:pt x="865632" y="1115314"/>
                    <a:pt x="1115314" y="865632"/>
                    <a:pt x="1115314" y="557657"/>
                  </a:cubicBezTo>
                  <a:cubicBezTo>
                    <a:pt x="1115314" y="249682"/>
                    <a:pt x="865632" y="0"/>
                    <a:pt x="557657" y="0"/>
                  </a:cubicBezTo>
                  <a:close/>
                </a:path>
              </a:pathLst>
            </a:custGeom>
            <a:blipFill>
              <a:blip r:embed="rId12"/>
              <a:stretch>
                <a:fillRect l="0" t="-26423" r="1" b="-89981"/>
              </a:stretch>
            </a:blipFill>
          </p:spPr>
        </p:sp>
      </p:grpSp>
      <p:grpSp>
        <p:nvGrpSpPr>
          <p:cNvPr name="Group 46" id="46"/>
          <p:cNvGrpSpPr/>
          <p:nvPr/>
        </p:nvGrpSpPr>
        <p:grpSpPr>
          <a:xfrm rot="0">
            <a:off x="13196063" y="2729882"/>
            <a:ext cx="1122229" cy="1122229"/>
            <a:chOff x="0" y="0"/>
            <a:chExt cx="1115301" cy="1115301"/>
          </a:xfrm>
        </p:grpSpPr>
        <p:sp>
          <p:nvSpPr>
            <p:cNvPr name="Freeform 47" id="47"/>
            <p:cNvSpPr/>
            <p:nvPr/>
          </p:nvSpPr>
          <p:spPr>
            <a:xfrm flipH="false" flipV="false" rot="0">
              <a:off x="0" y="0"/>
              <a:ext cx="1115314" cy="1115314"/>
            </a:xfrm>
            <a:custGeom>
              <a:avLst/>
              <a:gdLst/>
              <a:ahLst/>
              <a:cxnLst/>
              <a:rect r="r" b="b" t="t" l="l"/>
              <a:pathLst>
                <a:path h="1115314" w="1115314">
                  <a:moveTo>
                    <a:pt x="557657" y="0"/>
                  </a:moveTo>
                  <a:cubicBezTo>
                    <a:pt x="249682" y="0"/>
                    <a:pt x="0" y="249682"/>
                    <a:pt x="0" y="557657"/>
                  </a:cubicBezTo>
                  <a:cubicBezTo>
                    <a:pt x="0" y="865632"/>
                    <a:pt x="249682" y="1115314"/>
                    <a:pt x="557657" y="1115314"/>
                  </a:cubicBezTo>
                  <a:cubicBezTo>
                    <a:pt x="865632" y="1115314"/>
                    <a:pt x="1115314" y="865632"/>
                    <a:pt x="1115314" y="557657"/>
                  </a:cubicBezTo>
                  <a:cubicBezTo>
                    <a:pt x="1115314" y="249682"/>
                    <a:pt x="865632" y="0"/>
                    <a:pt x="557657" y="0"/>
                  </a:cubicBezTo>
                  <a:close/>
                </a:path>
              </a:pathLst>
            </a:custGeom>
            <a:blipFill>
              <a:blip r:embed="rId13"/>
              <a:stretch>
                <a:fillRect l="-251" t="0" r="-137" b="1"/>
              </a:stretch>
            </a:blipFill>
          </p:spPr>
        </p:sp>
      </p:grpSp>
      <p:grpSp>
        <p:nvGrpSpPr>
          <p:cNvPr name="Group 48" id="48"/>
          <p:cNvGrpSpPr/>
          <p:nvPr/>
        </p:nvGrpSpPr>
        <p:grpSpPr>
          <a:xfrm rot="0">
            <a:off x="13196063" y="3987337"/>
            <a:ext cx="1122229" cy="1122229"/>
            <a:chOff x="0" y="0"/>
            <a:chExt cx="1115301" cy="1115301"/>
          </a:xfrm>
        </p:grpSpPr>
        <p:sp>
          <p:nvSpPr>
            <p:cNvPr name="Freeform 49" id="49"/>
            <p:cNvSpPr/>
            <p:nvPr/>
          </p:nvSpPr>
          <p:spPr>
            <a:xfrm flipH="true" flipV="false" rot="0">
              <a:off x="0" y="0"/>
              <a:ext cx="1115314" cy="1115314"/>
            </a:xfrm>
            <a:custGeom>
              <a:avLst/>
              <a:gdLst/>
              <a:ahLst/>
              <a:cxnLst/>
              <a:rect r="r" b="b" t="t" l="l"/>
              <a:pathLst>
                <a:path h="1115314" w="1115314">
                  <a:moveTo>
                    <a:pt x="558292" y="0"/>
                  </a:moveTo>
                  <a:cubicBezTo>
                    <a:pt x="866013" y="381"/>
                    <a:pt x="1115314" y="249936"/>
                    <a:pt x="1115314" y="557657"/>
                  </a:cubicBezTo>
                  <a:cubicBezTo>
                    <a:pt x="1115314" y="865632"/>
                    <a:pt x="865632" y="1115314"/>
                    <a:pt x="557657" y="1115314"/>
                  </a:cubicBezTo>
                  <a:cubicBezTo>
                    <a:pt x="249682" y="1115314"/>
                    <a:pt x="0" y="865632"/>
                    <a:pt x="0" y="557657"/>
                  </a:cubicBezTo>
                  <a:cubicBezTo>
                    <a:pt x="0" y="249936"/>
                    <a:pt x="249301" y="381"/>
                    <a:pt x="557022" y="0"/>
                  </a:cubicBezTo>
                  <a:close/>
                </a:path>
              </a:pathLst>
            </a:custGeom>
            <a:blipFill>
              <a:blip r:embed="rId14"/>
              <a:stretch>
                <a:fillRect l="0" t="0" r="1" b="-33202"/>
              </a:stretch>
            </a:blipFill>
          </p:spPr>
        </p:sp>
      </p:grpSp>
      <p:grpSp>
        <p:nvGrpSpPr>
          <p:cNvPr name="Group 50" id="50"/>
          <p:cNvGrpSpPr/>
          <p:nvPr/>
        </p:nvGrpSpPr>
        <p:grpSpPr>
          <a:xfrm rot="0">
            <a:off x="13196063" y="5241431"/>
            <a:ext cx="1122229" cy="1122229"/>
            <a:chOff x="0" y="0"/>
            <a:chExt cx="1115301" cy="1115301"/>
          </a:xfrm>
        </p:grpSpPr>
        <p:sp>
          <p:nvSpPr>
            <p:cNvPr name="Freeform 51" id="51"/>
            <p:cNvSpPr/>
            <p:nvPr/>
          </p:nvSpPr>
          <p:spPr>
            <a:xfrm flipH="false" flipV="false" rot="0">
              <a:off x="0" y="0"/>
              <a:ext cx="1115314" cy="1115314"/>
            </a:xfrm>
            <a:custGeom>
              <a:avLst/>
              <a:gdLst/>
              <a:ahLst/>
              <a:cxnLst/>
              <a:rect r="r" b="b" t="t" l="l"/>
              <a:pathLst>
                <a:path h="1115314" w="1115314">
                  <a:moveTo>
                    <a:pt x="557657" y="0"/>
                  </a:moveTo>
                  <a:cubicBezTo>
                    <a:pt x="249682" y="0"/>
                    <a:pt x="0" y="249682"/>
                    <a:pt x="0" y="557657"/>
                  </a:cubicBezTo>
                  <a:cubicBezTo>
                    <a:pt x="0" y="865632"/>
                    <a:pt x="249682" y="1115314"/>
                    <a:pt x="557657" y="1115314"/>
                  </a:cubicBezTo>
                  <a:cubicBezTo>
                    <a:pt x="865632" y="1115314"/>
                    <a:pt x="1115314" y="865632"/>
                    <a:pt x="1115314" y="557657"/>
                  </a:cubicBezTo>
                  <a:cubicBezTo>
                    <a:pt x="1115314" y="249682"/>
                    <a:pt x="865632" y="0"/>
                    <a:pt x="557657" y="0"/>
                  </a:cubicBezTo>
                  <a:close/>
                </a:path>
              </a:pathLst>
            </a:custGeom>
            <a:blipFill>
              <a:blip r:embed="rId15"/>
              <a:stretch>
                <a:fillRect l="0" t="0" r="1" b="1"/>
              </a:stretch>
            </a:blipFill>
          </p:spPr>
        </p:sp>
      </p:grpSp>
      <p:grpSp>
        <p:nvGrpSpPr>
          <p:cNvPr name="Group 52" id="52"/>
          <p:cNvGrpSpPr/>
          <p:nvPr/>
        </p:nvGrpSpPr>
        <p:grpSpPr>
          <a:xfrm rot="0">
            <a:off x="13196063" y="6498899"/>
            <a:ext cx="1122229" cy="1122229"/>
            <a:chOff x="0" y="0"/>
            <a:chExt cx="1115301" cy="1115301"/>
          </a:xfrm>
        </p:grpSpPr>
        <p:sp>
          <p:nvSpPr>
            <p:cNvPr name="Freeform 53" id="53"/>
            <p:cNvSpPr/>
            <p:nvPr/>
          </p:nvSpPr>
          <p:spPr>
            <a:xfrm flipH="false" flipV="false" rot="0">
              <a:off x="0" y="0"/>
              <a:ext cx="1115314" cy="1115314"/>
            </a:xfrm>
            <a:custGeom>
              <a:avLst/>
              <a:gdLst/>
              <a:ahLst/>
              <a:cxnLst/>
              <a:rect r="r" b="b" t="t" l="l"/>
              <a:pathLst>
                <a:path h="1115314" w="1115314">
                  <a:moveTo>
                    <a:pt x="557657" y="0"/>
                  </a:moveTo>
                  <a:cubicBezTo>
                    <a:pt x="249682" y="0"/>
                    <a:pt x="0" y="249682"/>
                    <a:pt x="0" y="557657"/>
                  </a:cubicBezTo>
                  <a:cubicBezTo>
                    <a:pt x="0" y="865632"/>
                    <a:pt x="249682" y="1115314"/>
                    <a:pt x="557657" y="1115314"/>
                  </a:cubicBezTo>
                  <a:cubicBezTo>
                    <a:pt x="865632" y="1115314"/>
                    <a:pt x="1115314" y="865632"/>
                    <a:pt x="1115314" y="557657"/>
                  </a:cubicBezTo>
                  <a:cubicBezTo>
                    <a:pt x="1115314" y="249682"/>
                    <a:pt x="865632" y="0"/>
                    <a:pt x="557657" y="0"/>
                  </a:cubicBezTo>
                  <a:close/>
                </a:path>
              </a:pathLst>
            </a:custGeom>
            <a:blipFill>
              <a:blip r:embed="rId16"/>
              <a:stretch>
                <a:fillRect l="-187" t="0" r="-201" b="1"/>
              </a:stretch>
            </a:blipFill>
          </p:spPr>
        </p:sp>
      </p:grpSp>
      <p:grpSp>
        <p:nvGrpSpPr>
          <p:cNvPr name="Group 54" id="54"/>
          <p:cNvGrpSpPr/>
          <p:nvPr/>
        </p:nvGrpSpPr>
        <p:grpSpPr>
          <a:xfrm rot="0">
            <a:off x="13196063" y="7758117"/>
            <a:ext cx="1120133" cy="1120133"/>
            <a:chOff x="0" y="0"/>
            <a:chExt cx="1113218" cy="1113218"/>
          </a:xfrm>
        </p:grpSpPr>
        <p:sp>
          <p:nvSpPr>
            <p:cNvPr name="Freeform 55" id="55"/>
            <p:cNvSpPr/>
            <p:nvPr/>
          </p:nvSpPr>
          <p:spPr>
            <a:xfrm flipH="false" flipV="false" rot="0">
              <a:off x="0" y="0"/>
              <a:ext cx="1113155" cy="1113155"/>
            </a:xfrm>
            <a:custGeom>
              <a:avLst/>
              <a:gdLst/>
              <a:ahLst/>
              <a:cxnLst/>
              <a:rect r="r" b="b" t="t" l="l"/>
              <a:pathLst>
                <a:path h="1113155" w="1113155">
                  <a:moveTo>
                    <a:pt x="557657" y="0"/>
                  </a:moveTo>
                  <a:cubicBezTo>
                    <a:pt x="249682" y="0"/>
                    <a:pt x="0" y="249682"/>
                    <a:pt x="0" y="557657"/>
                  </a:cubicBezTo>
                  <a:cubicBezTo>
                    <a:pt x="0" y="849249"/>
                    <a:pt x="223774" y="1088644"/>
                    <a:pt x="509016" y="1113155"/>
                  </a:cubicBezTo>
                  <a:lnTo>
                    <a:pt x="606171" y="1113155"/>
                  </a:lnTo>
                  <a:cubicBezTo>
                    <a:pt x="875411" y="1089914"/>
                    <a:pt x="1089914" y="875411"/>
                    <a:pt x="1113155" y="606171"/>
                  </a:cubicBezTo>
                  <a:lnTo>
                    <a:pt x="1113155" y="509016"/>
                  </a:lnTo>
                  <a:cubicBezTo>
                    <a:pt x="1088644" y="223774"/>
                    <a:pt x="849249" y="0"/>
                    <a:pt x="557657" y="0"/>
                  </a:cubicBezTo>
                  <a:close/>
                </a:path>
              </a:pathLst>
            </a:custGeom>
            <a:blipFill>
              <a:blip r:embed="rId17"/>
              <a:stretch>
                <a:fillRect l="-39717" t="-39717" r="-5" b="-5"/>
              </a:stretch>
            </a:blipFill>
          </p:spPr>
        </p:sp>
      </p:grpSp>
      <p:grpSp>
        <p:nvGrpSpPr>
          <p:cNvPr name="Group 56" id="56"/>
          <p:cNvGrpSpPr>
            <a:grpSpLocks noChangeAspect="true"/>
          </p:cNvGrpSpPr>
          <p:nvPr/>
        </p:nvGrpSpPr>
        <p:grpSpPr>
          <a:xfrm rot="0">
            <a:off x="14512441" y="1991314"/>
            <a:ext cx="166125" cy="166023"/>
            <a:chOff x="0" y="0"/>
            <a:chExt cx="123825" cy="123749"/>
          </a:xfrm>
        </p:grpSpPr>
        <p:sp>
          <p:nvSpPr>
            <p:cNvPr name="Freeform 57" id="57"/>
            <p:cNvSpPr/>
            <p:nvPr/>
          </p:nvSpPr>
          <p:spPr>
            <a:xfrm flipH="false" flipV="false" rot="0">
              <a:off x="0" y="0"/>
              <a:ext cx="123825" cy="123825"/>
            </a:xfrm>
            <a:custGeom>
              <a:avLst/>
              <a:gdLst/>
              <a:ahLst/>
              <a:cxnLst/>
              <a:rect r="r" b="b" t="t" l="l"/>
              <a:pathLst>
                <a:path h="123825" w="123825">
                  <a:moveTo>
                    <a:pt x="99695" y="42037"/>
                  </a:moveTo>
                  <a:cubicBezTo>
                    <a:pt x="99568" y="42037"/>
                    <a:pt x="99441" y="42037"/>
                    <a:pt x="99314" y="42164"/>
                  </a:cubicBezTo>
                  <a:lnTo>
                    <a:pt x="71628" y="59309"/>
                  </a:lnTo>
                  <a:lnTo>
                    <a:pt x="56134" y="43815"/>
                  </a:lnTo>
                  <a:cubicBezTo>
                    <a:pt x="56007" y="43688"/>
                    <a:pt x="55880" y="43688"/>
                    <a:pt x="55753" y="43688"/>
                  </a:cubicBezTo>
                  <a:cubicBezTo>
                    <a:pt x="55626" y="43688"/>
                    <a:pt x="55372" y="43688"/>
                    <a:pt x="55372" y="43815"/>
                  </a:cubicBezTo>
                  <a:lnTo>
                    <a:pt x="23622" y="75565"/>
                  </a:lnTo>
                  <a:cubicBezTo>
                    <a:pt x="23368" y="75819"/>
                    <a:pt x="23368" y="76073"/>
                    <a:pt x="23622" y="76327"/>
                  </a:cubicBezTo>
                  <a:cubicBezTo>
                    <a:pt x="23876" y="76581"/>
                    <a:pt x="23876" y="76581"/>
                    <a:pt x="24130" y="76581"/>
                  </a:cubicBezTo>
                  <a:cubicBezTo>
                    <a:pt x="24384" y="76581"/>
                    <a:pt x="24384" y="76581"/>
                    <a:pt x="24384" y="76454"/>
                  </a:cubicBezTo>
                  <a:lnTo>
                    <a:pt x="52197" y="61341"/>
                  </a:lnTo>
                  <a:lnTo>
                    <a:pt x="68199" y="77343"/>
                  </a:lnTo>
                  <a:cubicBezTo>
                    <a:pt x="68326" y="77470"/>
                    <a:pt x="68453" y="77470"/>
                    <a:pt x="68580" y="77470"/>
                  </a:cubicBezTo>
                  <a:cubicBezTo>
                    <a:pt x="68580" y="77470"/>
                    <a:pt x="68580" y="77470"/>
                    <a:pt x="68580" y="77470"/>
                  </a:cubicBezTo>
                  <a:cubicBezTo>
                    <a:pt x="68707" y="77470"/>
                    <a:pt x="68961" y="77343"/>
                    <a:pt x="69088" y="77216"/>
                  </a:cubicBezTo>
                  <a:lnTo>
                    <a:pt x="100203" y="42926"/>
                  </a:lnTo>
                  <a:cubicBezTo>
                    <a:pt x="100457" y="42672"/>
                    <a:pt x="100457" y="42291"/>
                    <a:pt x="100203" y="42164"/>
                  </a:cubicBezTo>
                  <a:cubicBezTo>
                    <a:pt x="99949" y="42037"/>
                    <a:pt x="99949" y="41910"/>
                    <a:pt x="99695" y="41910"/>
                  </a:cubicBezTo>
                  <a:close/>
                  <a:moveTo>
                    <a:pt x="61976" y="3810"/>
                  </a:moveTo>
                  <a:cubicBezTo>
                    <a:pt x="93980" y="3810"/>
                    <a:pt x="120142" y="27940"/>
                    <a:pt x="120142" y="57785"/>
                  </a:cubicBezTo>
                  <a:cubicBezTo>
                    <a:pt x="120142" y="87630"/>
                    <a:pt x="93980" y="111760"/>
                    <a:pt x="61976" y="111760"/>
                  </a:cubicBezTo>
                  <a:cubicBezTo>
                    <a:pt x="56388" y="111760"/>
                    <a:pt x="50800" y="110998"/>
                    <a:pt x="45466" y="109601"/>
                  </a:cubicBezTo>
                  <a:cubicBezTo>
                    <a:pt x="45339" y="109601"/>
                    <a:pt x="45085" y="109474"/>
                    <a:pt x="44958" y="109474"/>
                  </a:cubicBezTo>
                  <a:cubicBezTo>
                    <a:pt x="44831" y="109474"/>
                    <a:pt x="44450" y="109601"/>
                    <a:pt x="44069" y="109728"/>
                  </a:cubicBezTo>
                  <a:lnTo>
                    <a:pt x="25527" y="118872"/>
                  </a:lnTo>
                  <a:lnTo>
                    <a:pt x="25527" y="100838"/>
                  </a:lnTo>
                  <a:cubicBezTo>
                    <a:pt x="25527" y="100203"/>
                    <a:pt x="25273" y="99695"/>
                    <a:pt x="24765" y="99314"/>
                  </a:cubicBezTo>
                  <a:cubicBezTo>
                    <a:pt x="11430" y="89027"/>
                    <a:pt x="3683" y="73914"/>
                    <a:pt x="3683" y="57785"/>
                  </a:cubicBezTo>
                  <a:cubicBezTo>
                    <a:pt x="3683" y="27940"/>
                    <a:pt x="29845" y="3810"/>
                    <a:pt x="61976" y="3810"/>
                  </a:cubicBezTo>
                  <a:close/>
                  <a:moveTo>
                    <a:pt x="61976" y="0"/>
                  </a:moveTo>
                  <a:cubicBezTo>
                    <a:pt x="45466" y="0"/>
                    <a:pt x="29845" y="5969"/>
                    <a:pt x="18161" y="16891"/>
                  </a:cubicBezTo>
                  <a:cubicBezTo>
                    <a:pt x="6477" y="27813"/>
                    <a:pt x="0" y="42291"/>
                    <a:pt x="0" y="57785"/>
                  </a:cubicBezTo>
                  <a:cubicBezTo>
                    <a:pt x="0" y="74803"/>
                    <a:pt x="7874" y="90678"/>
                    <a:pt x="21717" y="101727"/>
                  </a:cubicBezTo>
                  <a:lnTo>
                    <a:pt x="21717" y="121920"/>
                  </a:lnTo>
                  <a:cubicBezTo>
                    <a:pt x="21717" y="122555"/>
                    <a:pt x="22098" y="123190"/>
                    <a:pt x="22606" y="123571"/>
                  </a:cubicBezTo>
                  <a:cubicBezTo>
                    <a:pt x="22860" y="123698"/>
                    <a:pt x="23241" y="123825"/>
                    <a:pt x="23622" y="123825"/>
                  </a:cubicBezTo>
                  <a:cubicBezTo>
                    <a:pt x="24003" y="123825"/>
                    <a:pt x="24130" y="123698"/>
                    <a:pt x="24511" y="123571"/>
                  </a:cubicBezTo>
                  <a:lnTo>
                    <a:pt x="45212" y="113411"/>
                  </a:lnTo>
                  <a:cubicBezTo>
                    <a:pt x="50673" y="114808"/>
                    <a:pt x="56261" y="115570"/>
                    <a:pt x="61976" y="115570"/>
                  </a:cubicBezTo>
                  <a:cubicBezTo>
                    <a:pt x="78486" y="115570"/>
                    <a:pt x="93980" y="109601"/>
                    <a:pt x="105664" y="98679"/>
                  </a:cubicBezTo>
                  <a:cubicBezTo>
                    <a:pt x="117094" y="88011"/>
                    <a:pt x="123571" y="73914"/>
                    <a:pt x="123825" y="58801"/>
                  </a:cubicBezTo>
                  <a:lnTo>
                    <a:pt x="123825" y="56642"/>
                  </a:lnTo>
                  <a:lnTo>
                    <a:pt x="123825" y="56642"/>
                  </a:lnTo>
                  <a:cubicBezTo>
                    <a:pt x="123571" y="41529"/>
                    <a:pt x="117094" y="27432"/>
                    <a:pt x="105664" y="16764"/>
                  </a:cubicBezTo>
                  <a:cubicBezTo>
                    <a:pt x="93980" y="5969"/>
                    <a:pt x="78486" y="0"/>
                    <a:pt x="61976" y="0"/>
                  </a:cubicBezTo>
                  <a:close/>
                </a:path>
              </a:pathLst>
            </a:custGeom>
            <a:solidFill>
              <a:srgbClr val="000000"/>
            </a:solidFill>
          </p:spPr>
        </p:sp>
      </p:grpSp>
      <p:grpSp>
        <p:nvGrpSpPr>
          <p:cNvPr name="Group 58" id="58"/>
          <p:cNvGrpSpPr>
            <a:grpSpLocks noChangeAspect="true"/>
          </p:cNvGrpSpPr>
          <p:nvPr/>
        </p:nvGrpSpPr>
        <p:grpSpPr>
          <a:xfrm rot="0">
            <a:off x="14539302" y="3279873"/>
            <a:ext cx="166125" cy="166023"/>
            <a:chOff x="0" y="0"/>
            <a:chExt cx="123825" cy="123749"/>
          </a:xfrm>
        </p:grpSpPr>
        <p:sp>
          <p:nvSpPr>
            <p:cNvPr name="Freeform 59" id="59"/>
            <p:cNvSpPr/>
            <p:nvPr/>
          </p:nvSpPr>
          <p:spPr>
            <a:xfrm flipH="false" flipV="false" rot="0">
              <a:off x="0" y="0"/>
              <a:ext cx="123825" cy="123825"/>
            </a:xfrm>
            <a:custGeom>
              <a:avLst/>
              <a:gdLst/>
              <a:ahLst/>
              <a:cxnLst/>
              <a:rect r="r" b="b" t="t" l="l"/>
              <a:pathLst>
                <a:path h="123825" w="123825">
                  <a:moveTo>
                    <a:pt x="99695" y="42037"/>
                  </a:moveTo>
                  <a:cubicBezTo>
                    <a:pt x="99568" y="42037"/>
                    <a:pt x="99441" y="42037"/>
                    <a:pt x="99314" y="42164"/>
                  </a:cubicBezTo>
                  <a:lnTo>
                    <a:pt x="71628" y="59309"/>
                  </a:lnTo>
                  <a:lnTo>
                    <a:pt x="56134" y="43815"/>
                  </a:lnTo>
                  <a:cubicBezTo>
                    <a:pt x="56007" y="43688"/>
                    <a:pt x="55880" y="43688"/>
                    <a:pt x="55753" y="43688"/>
                  </a:cubicBezTo>
                  <a:cubicBezTo>
                    <a:pt x="55626" y="43688"/>
                    <a:pt x="55372" y="43688"/>
                    <a:pt x="55372" y="43815"/>
                  </a:cubicBezTo>
                  <a:lnTo>
                    <a:pt x="23622" y="75565"/>
                  </a:lnTo>
                  <a:cubicBezTo>
                    <a:pt x="23368" y="75819"/>
                    <a:pt x="23368" y="76073"/>
                    <a:pt x="23622" y="76327"/>
                  </a:cubicBezTo>
                  <a:cubicBezTo>
                    <a:pt x="23876" y="76581"/>
                    <a:pt x="23876" y="76581"/>
                    <a:pt x="24130" y="76581"/>
                  </a:cubicBezTo>
                  <a:cubicBezTo>
                    <a:pt x="24384" y="76581"/>
                    <a:pt x="24384" y="76581"/>
                    <a:pt x="24384" y="76454"/>
                  </a:cubicBezTo>
                  <a:lnTo>
                    <a:pt x="52197" y="61341"/>
                  </a:lnTo>
                  <a:lnTo>
                    <a:pt x="68199" y="77343"/>
                  </a:lnTo>
                  <a:cubicBezTo>
                    <a:pt x="68326" y="77470"/>
                    <a:pt x="68453" y="77470"/>
                    <a:pt x="68580" y="77470"/>
                  </a:cubicBezTo>
                  <a:cubicBezTo>
                    <a:pt x="68580" y="77470"/>
                    <a:pt x="68580" y="77470"/>
                    <a:pt x="68580" y="77470"/>
                  </a:cubicBezTo>
                  <a:cubicBezTo>
                    <a:pt x="68707" y="77470"/>
                    <a:pt x="68961" y="77343"/>
                    <a:pt x="69088" y="77216"/>
                  </a:cubicBezTo>
                  <a:lnTo>
                    <a:pt x="100203" y="42926"/>
                  </a:lnTo>
                  <a:cubicBezTo>
                    <a:pt x="100457" y="42672"/>
                    <a:pt x="100457" y="42291"/>
                    <a:pt x="100203" y="42164"/>
                  </a:cubicBezTo>
                  <a:cubicBezTo>
                    <a:pt x="99949" y="42037"/>
                    <a:pt x="99949" y="41910"/>
                    <a:pt x="99695" y="41910"/>
                  </a:cubicBezTo>
                  <a:close/>
                  <a:moveTo>
                    <a:pt x="61976" y="3810"/>
                  </a:moveTo>
                  <a:cubicBezTo>
                    <a:pt x="93980" y="3810"/>
                    <a:pt x="120142" y="27940"/>
                    <a:pt x="120142" y="57785"/>
                  </a:cubicBezTo>
                  <a:cubicBezTo>
                    <a:pt x="120142" y="87630"/>
                    <a:pt x="93980" y="111760"/>
                    <a:pt x="61976" y="111760"/>
                  </a:cubicBezTo>
                  <a:cubicBezTo>
                    <a:pt x="56388" y="111760"/>
                    <a:pt x="50800" y="110998"/>
                    <a:pt x="45466" y="109601"/>
                  </a:cubicBezTo>
                  <a:cubicBezTo>
                    <a:pt x="45339" y="109601"/>
                    <a:pt x="45085" y="109474"/>
                    <a:pt x="44958" y="109474"/>
                  </a:cubicBezTo>
                  <a:cubicBezTo>
                    <a:pt x="44831" y="109474"/>
                    <a:pt x="44450" y="109601"/>
                    <a:pt x="44069" y="109728"/>
                  </a:cubicBezTo>
                  <a:lnTo>
                    <a:pt x="25527" y="118872"/>
                  </a:lnTo>
                  <a:lnTo>
                    <a:pt x="25527" y="100838"/>
                  </a:lnTo>
                  <a:cubicBezTo>
                    <a:pt x="25527" y="100203"/>
                    <a:pt x="25273" y="99695"/>
                    <a:pt x="24765" y="99314"/>
                  </a:cubicBezTo>
                  <a:cubicBezTo>
                    <a:pt x="11430" y="89027"/>
                    <a:pt x="3683" y="73914"/>
                    <a:pt x="3683" y="57785"/>
                  </a:cubicBezTo>
                  <a:cubicBezTo>
                    <a:pt x="3683" y="27940"/>
                    <a:pt x="29845" y="3810"/>
                    <a:pt x="61976" y="3810"/>
                  </a:cubicBezTo>
                  <a:close/>
                  <a:moveTo>
                    <a:pt x="61976" y="0"/>
                  </a:moveTo>
                  <a:cubicBezTo>
                    <a:pt x="45466" y="0"/>
                    <a:pt x="29845" y="5969"/>
                    <a:pt x="18161" y="16891"/>
                  </a:cubicBezTo>
                  <a:cubicBezTo>
                    <a:pt x="6477" y="27813"/>
                    <a:pt x="0" y="42291"/>
                    <a:pt x="0" y="57785"/>
                  </a:cubicBezTo>
                  <a:cubicBezTo>
                    <a:pt x="0" y="74803"/>
                    <a:pt x="7874" y="90678"/>
                    <a:pt x="21717" y="101727"/>
                  </a:cubicBezTo>
                  <a:lnTo>
                    <a:pt x="21717" y="121920"/>
                  </a:lnTo>
                  <a:cubicBezTo>
                    <a:pt x="21717" y="122555"/>
                    <a:pt x="22098" y="123190"/>
                    <a:pt x="22606" y="123571"/>
                  </a:cubicBezTo>
                  <a:cubicBezTo>
                    <a:pt x="22860" y="123698"/>
                    <a:pt x="23241" y="123825"/>
                    <a:pt x="23622" y="123825"/>
                  </a:cubicBezTo>
                  <a:cubicBezTo>
                    <a:pt x="24003" y="123825"/>
                    <a:pt x="24130" y="123698"/>
                    <a:pt x="24511" y="123571"/>
                  </a:cubicBezTo>
                  <a:lnTo>
                    <a:pt x="45212" y="113411"/>
                  </a:lnTo>
                  <a:cubicBezTo>
                    <a:pt x="50673" y="114808"/>
                    <a:pt x="56261" y="115570"/>
                    <a:pt x="61976" y="115570"/>
                  </a:cubicBezTo>
                  <a:cubicBezTo>
                    <a:pt x="78486" y="115570"/>
                    <a:pt x="93980" y="109601"/>
                    <a:pt x="105664" y="98679"/>
                  </a:cubicBezTo>
                  <a:cubicBezTo>
                    <a:pt x="117094" y="88011"/>
                    <a:pt x="123571" y="73914"/>
                    <a:pt x="123825" y="58801"/>
                  </a:cubicBezTo>
                  <a:lnTo>
                    <a:pt x="123825" y="56642"/>
                  </a:lnTo>
                  <a:lnTo>
                    <a:pt x="123825" y="56642"/>
                  </a:lnTo>
                  <a:cubicBezTo>
                    <a:pt x="123571" y="41529"/>
                    <a:pt x="117094" y="27432"/>
                    <a:pt x="105664" y="16764"/>
                  </a:cubicBezTo>
                  <a:cubicBezTo>
                    <a:pt x="93980" y="5969"/>
                    <a:pt x="78486" y="0"/>
                    <a:pt x="61976" y="0"/>
                  </a:cubicBezTo>
                  <a:close/>
                </a:path>
              </a:pathLst>
            </a:custGeom>
            <a:solidFill>
              <a:srgbClr val="000000"/>
            </a:solidFill>
          </p:spPr>
        </p:sp>
      </p:grpSp>
      <p:grpSp>
        <p:nvGrpSpPr>
          <p:cNvPr name="Group 60" id="60"/>
          <p:cNvGrpSpPr>
            <a:grpSpLocks noChangeAspect="true"/>
          </p:cNvGrpSpPr>
          <p:nvPr/>
        </p:nvGrpSpPr>
        <p:grpSpPr>
          <a:xfrm rot="0">
            <a:off x="14566151" y="4517929"/>
            <a:ext cx="166125" cy="166023"/>
            <a:chOff x="0" y="0"/>
            <a:chExt cx="123825" cy="123749"/>
          </a:xfrm>
        </p:grpSpPr>
        <p:sp>
          <p:nvSpPr>
            <p:cNvPr name="Freeform 61" id="61"/>
            <p:cNvSpPr/>
            <p:nvPr/>
          </p:nvSpPr>
          <p:spPr>
            <a:xfrm flipH="false" flipV="false" rot="0">
              <a:off x="0" y="0"/>
              <a:ext cx="123825" cy="123825"/>
            </a:xfrm>
            <a:custGeom>
              <a:avLst/>
              <a:gdLst/>
              <a:ahLst/>
              <a:cxnLst/>
              <a:rect r="r" b="b" t="t" l="l"/>
              <a:pathLst>
                <a:path h="123825" w="123825">
                  <a:moveTo>
                    <a:pt x="99695" y="42037"/>
                  </a:moveTo>
                  <a:cubicBezTo>
                    <a:pt x="99568" y="42037"/>
                    <a:pt x="99441" y="42037"/>
                    <a:pt x="99314" y="42164"/>
                  </a:cubicBezTo>
                  <a:lnTo>
                    <a:pt x="71628" y="59309"/>
                  </a:lnTo>
                  <a:lnTo>
                    <a:pt x="56134" y="43815"/>
                  </a:lnTo>
                  <a:cubicBezTo>
                    <a:pt x="56007" y="43688"/>
                    <a:pt x="55880" y="43688"/>
                    <a:pt x="55753" y="43688"/>
                  </a:cubicBezTo>
                  <a:cubicBezTo>
                    <a:pt x="55626" y="43688"/>
                    <a:pt x="55372" y="43688"/>
                    <a:pt x="55372" y="43815"/>
                  </a:cubicBezTo>
                  <a:lnTo>
                    <a:pt x="23622" y="75565"/>
                  </a:lnTo>
                  <a:cubicBezTo>
                    <a:pt x="23368" y="75819"/>
                    <a:pt x="23368" y="76073"/>
                    <a:pt x="23622" y="76327"/>
                  </a:cubicBezTo>
                  <a:cubicBezTo>
                    <a:pt x="23876" y="76581"/>
                    <a:pt x="23876" y="76581"/>
                    <a:pt x="24130" y="76581"/>
                  </a:cubicBezTo>
                  <a:cubicBezTo>
                    <a:pt x="24384" y="76581"/>
                    <a:pt x="24384" y="76581"/>
                    <a:pt x="24384" y="76454"/>
                  </a:cubicBezTo>
                  <a:lnTo>
                    <a:pt x="52197" y="61341"/>
                  </a:lnTo>
                  <a:lnTo>
                    <a:pt x="68199" y="77343"/>
                  </a:lnTo>
                  <a:cubicBezTo>
                    <a:pt x="68326" y="77470"/>
                    <a:pt x="68453" y="77470"/>
                    <a:pt x="68580" y="77470"/>
                  </a:cubicBezTo>
                  <a:cubicBezTo>
                    <a:pt x="68580" y="77470"/>
                    <a:pt x="68580" y="77470"/>
                    <a:pt x="68580" y="77470"/>
                  </a:cubicBezTo>
                  <a:cubicBezTo>
                    <a:pt x="68707" y="77470"/>
                    <a:pt x="68961" y="77343"/>
                    <a:pt x="69088" y="77216"/>
                  </a:cubicBezTo>
                  <a:lnTo>
                    <a:pt x="100203" y="42926"/>
                  </a:lnTo>
                  <a:cubicBezTo>
                    <a:pt x="100457" y="42672"/>
                    <a:pt x="100457" y="42291"/>
                    <a:pt x="100203" y="42164"/>
                  </a:cubicBezTo>
                  <a:cubicBezTo>
                    <a:pt x="99949" y="42037"/>
                    <a:pt x="99949" y="41910"/>
                    <a:pt x="99695" y="41910"/>
                  </a:cubicBezTo>
                  <a:close/>
                  <a:moveTo>
                    <a:pt x="61976" y="3810"/>
                  </a:moveTo>
                  <a:cubicBezTo>
                    <a:pt x="93980" y="3810"/>
                    <a:pt x="120142" y="27940"/>
                    <a:pt x="120142" y="57785"/>
                  </a:cubicBezTo>
                  <a:cubicBezTo>
                    <a:pt x="120142" y="87630"/>
                    <a:pt x="93980" y="111760"/>
                    <a:pt x="61976" y="111760"/>
                  </a:cubicBezTo>
                  <a:cubicBezTo>
                    <a:pt x="56388" y="111760"/>
                    <a:pt x="50800" y="110998"/>
                    <a:pt x="45466" y="109601"/>
                  </a:cubicBezTo>
                  <a:cubicBezTo>
                    <a:pt x="45339" y="109601"/>
                    <a:pt x="45085" y="109474"/>
                    <a:pt x="44958" y="109474"/>
                  </a:cubicBezTo>
                  <a:cubicBezTo>
                    <a:pt x="44831" y="109474"/>
                    <a:pt x="44450" y="109601"/>
                    <a:pt x="44069" y="109728"/>
                  </a:cubicBezTo>
                  <a:lnTo>
                    <a:pt x="25527" y="118872"/>
                  </a:lnTo>
                  <a:lnTo>
                    <a:pt x="25527" y="100838"/>
                  </a:lnTo>
                  <a:cubicBezTo>
                    <a:pt x="25527" y="100203"/>
                    <a:pt x="25273" y="99695"/>
                    <a:pt x="24765" y="99314"/>
                  </a:cubicBezTo>
                  <a:cubicBezTo>
                    <a:pt x="11430" y="89027"/>
                    <a:pt x="3683" y="73914"/>
                    <a:pt x="3683" y="57785"/>
                  </a:cubicBezTo>
                  <a:cubicBezTo>
                    <a:pt x="3683" y="27940"/>
                    <a:pt x="29845" y="3810"/>
                    <a:pt x="61976" y="3810"/>
                  </a:cubicBezTo>
                  <a:close/>
                  <a:moveTo>
                    <a:pt x="61976" y="0"/>
                  </a:moveTo>
                  <a:cubicBezTo>
                    <a:pt x="45466" y="0"/>
                    <a:pt x="29845" y="5969"/>
                    <a:pt x="18161" y="16891"/>
                  </a:cubicBezTo>
                  <a:cubicBezTo>
                    <a:pt x="6477" y="27813"/>
                    <a:pt x="0" y="42291"/>
                    <a:pt x="0" y="57785"/>
                  </a:cubicBezTo>
                  <a:cubicBezTo>
                    <a:pt x="0" y="74803"/>
                    <a:pt x="7874" y="90678"/>
                    <a:pt x="21717" y="101727"/>
                  </a:cubicBezTo>
                  <a:lnTo>
                    <a:pt x="21717" y="121920"/>
                  </a:lnTo>
                  <a:cubicBezTo>
                    <a:pt x="21717" y="122555"/>
                    <a:pt x="22098" y="123190"/>
                    <a:pt x="22606" y="123571"/>
                  </a:cubicBezTo>
                  <a:cubicBezTo>
                    <a:pt x="22860" y="123698"/>
                    <a:pt x="23241" y="123825"/>
                    <a:pt x="23622" y="123825"/>
                  </a:cubicBezTo>
                  <a:cubicBezTo>
                    <a:pt x="24003" y="123825"/>
                    <a:pt x="24130" y="123698"/>
                    <a:pt x="24511" y="123571"/>
                  </a:cubicBezTo>
                  <a:lnTo>
                    <a:pt x="45212" y="113411"/>
                  </a:lnTo>
                  <a:cubicBezTo>
                    <a:pt x="50673" y="114808"/>
                    <a:pt x="56261" y="115570"/>
                    <a:pt x="61976" y="115570"/>
                  </a:cubicBezTo>
                  <a:cubicBezTo>
                    <a:pt x="78486" y="115570"/>
                    <a:pt x="93980" y="109601"/>
                    <a:pt x="105664" y="98679"/>
                  </a:cubicBezTo>
                  <a:cubicBezTo>
                    <a:pt x="117094" y="88011"/>
                    <a:pt x="123571" y="73914"/>
                    <a:pt x="123825" y="58801"/>
                  </a:cubicBezTo>
                  <a:lnTo>
                    <a:pt x="123825" y="56642"/>
                  </a:lnTo>
                  <a:lnTo>
                    <a:pt x="123825" y="56642"/>
                  </a:lnTo>
                  <a:cubicBezTo>
                    <a:pt x="123571" y="41529"/>
                    <a:pt x="117094" y="27432"/>
                    <a:pt x="105664" y="16764"/>
                  </a:cubicBezTo>
                  <a:cubicBezTo>
                    <a:pt x="93980" y="5969"/>
                    <a:pt x="78486" y="0"/>
                    <a:pt x="61976" y="0"/>
                  </a:cubicBezTo>
                  <a:close/>
                </a:path>
              </a:pathLst>
            </a:custGeom>
            <a:solidFill>
              <a:srgbClr val="000000"/>
            </a:solidFill>
          </p:spPr>
        </p:sp>
      </p:grpSp>
      <p:grpSp>
        <p:nvGrpSpPr>
          <p:cNvPr name="Group 62" id="62"/>
          <p:cNvGrpSpPr>
            <a:grpSpLocks noChangeAspect="true"/>
          </p:cNvGrpSpPr>
          <p:nvPr/>
        </p:nvGrpSpPr>
        <p:grpSpPr>
          <a:xfrm rot="0">
            <a:off x="14513859" y="5648898"/>
            <a:ext cx="166125" cy="166023"/>
            <a:chOff x="0" y="0"/>
            <a:chExt cx="123825" cy="123749"/>
          </a:xfrm>
        </p:grpSpPr>
        <p:sp>
          <p:nvSpPr>
            <p:cNvPr name="Freeform 63" id="63"/>
            <p:cNvSpPr/>
            <p:nvPr/>
          </p:nvSpPr>
          <p:spPr>
            <a:xfrm flipH="false" flipV="false" rot="0">
              <a:off x="0" y="0"/>
              <a:ext cx="123825" cy="123825"/>
            </a:xfrm>
            <a:custGeom>
              <a:avLst/>
              <a:gdLst/>
              <a:ahLst/>
              <a:cxnLst/>
              <a:rect r="r" b="b" t="t" l="l"/>
              <a:pathLst>
                <a:path h="123825" w="123825">
                  <a:moveTo>
                    <a:pt x="99695" y="42037"/>
                  </a:moveTo>
                  <a:cubicBezTo>
                    <a:pt x="99568" y="42037"/>
                    <a:pt x="99441" y="42037"/>
                    <a:pt x="99314" y="42164"/>
                  </a:cubicBezTo>
                  <a:lnTo>
                    <a:pt x="71628" y="59309"/>
                  </a:lnTo>
                  <a:lnTo>
                    <a:pt x="56134" y="43815"/>
                  </a:lnTo>
                  <a:cubicBezTo>
                    <a:pt x="56007" y="43688"/>
                    <a:pt x="55880" y="43688"/>
                    <a:pt x="55753" y="43688"/>
                  </a:cubicBezTo>
                  <a:cubicBezTo>
                    <a:pt x="55626" y="43688"/>
                    <a:pt x="55372" y="43688"/>
                    <a:pt x="55372" y="43815"/>
                  </a:cubicBezTo>
                  <a:lnTo>
                    <a:pt x="23622" y="75565"/>
                  </a:lnTo>
                  <a:cubicBezTo>
                    <a:pt x="23368" y="75819"/>
                    <a:pt x="23368" y="76073"/>
                    <a:pt x="23622" y="76327"/>
                  </a:cubicBezTo>
                  <a:cubicBezTo>
                    <a:pt x="23876" y="76581"/>
                    <a:pt x="23876" y="76581"/>
                    <a:pt x="24130" y="76581"/>
                  </a:cubicBezTo>
                  <a:cubicBezTo>
                    <a:pt x="24384" y="76581"/>
                    <a:pt x="24384" y="76581"/>
                    <a:pt x="24384" y="76454"/>
                  </a:cubicBezTo>
                  <a:lnTo>
                    <a:pt x="52197" y="61341"/>
                  </a:lnTo>
                  <a:lnTo>
                    <a:pt x="68199" y="77343"/>
                  </a:lnTo>
                  <a:cubicBezTo>
                    <a:pt x="68326" y="77470"/>
                    <a:pt x="68453" y="77470"/>
                    <a:pt x="68580" y="77470"/>
                  </a:cubicBezTo>
                  <a:cubicBezTo>
                    <a:pt x="68580" y="77470"/>
                    <a:pt x="68580" y="77470"/>
                    <a:pt x="68580" y="77470"/>
                  </a:cubicBezTo>
                  <a:cubicBezTo>
                    <a:pt x="68707" y="77470"/>
                    <a:pt x="68961" y="77343"/>
                    <a:pt x="69088" y="77216"/>
                  </a:cubicBezTo>
                  <a:lnTo>
                    <a:pt x="100203" y="42926"/>
                  </a:lnTo>
                  <a:cubicBezTo>
                    <a:pt x="100457" y="42672"/>
                    <a:pt x="100457" y="42291"/>
                    <a:pt x="100203" y="42164"/>
                  </a:cubicBezTo>
                  <a:cubicBezTo>
                    <a:pt x="99949" y="42037"/>
                    <a:pt x="99949" y="41910"/>
                    <a:pt x="99695" y="41910"/>
                  </a:cubicBezTo>
                  <a:close/>
                  <a:moveTo>
                    <a:pt x="61976" y="3810"/>
                  </a:moveTo>
                  <a:cubicBezTo>
                    <a:pt x="93980" y="3810"/>
                    <a:pt x="120142" y="27940"/>
                    <a:pt x="120142" y="57785"/>
                  </a:cubicBezTo>
                  <a:cubicBezTo>
                    <a:pt x="120142" y="87630"/>
                    <a:pt x="93980" y="111760"/>
                    <a:pt x="61976" y="111760"/>
                  </a:cubicBezTo>
                  <a:cubicBezTo>
                    <a:pt x="56388" y="111760"/>
                    <a:pt x="50800" y="110998"/>
                    <a:pt x="45466" y="109601"/>
                  </a:cubicBezTo>
                  <a:cubicBezTo>
                    <a:pt x="45339" y="109601"/>
                    <a:pt x="45085" y="109474"/>
                    <a:pt x="44958" y="109474"/>
                  </a:cubicBezTo>
                  <a:cubicBezTo>
                    <a:pt x="44831" y="109474"/>
                    <a:pt x="44450" y="109601"/>
                    <a:pt x="44069" y="109728"/>
                  </a:cubicBezTo>
                  <a:lnTo>
                    <a:pt x="25527" y="118872"/>
                  </a:lnTo>
                  <a:lnTo>
                    <a:pt x="25527" y="100838"/>
                  </a:lnTo>
                  <a:cubicBezTo>
                    <a:pt x="25527" y="100203"/>
                    <a:pt x="25273" y="99695"/>
                    <a:pt x="24765" y="99314"/>
                  </a:cubicBezTo>
                  <a:cubicBezTo>
                    <a:pt x="11430" y="89027"/>
                    <a:pt x="3683" y="73914"/>
                    <a:pt x="3683" y="57785"/>
                  </a:cubicBezTo>
                  <a:cubicBezTo>
                    <a:pt x="3683" y="27940"/>
                    <a:pt x="29845" y="3810"/>
                    <a:pt x="61976" y="3810"/>
                  </a:cubicBezTo>
                  <a:close/>
                  <a:moveTo>
                    <a:pt x="61976" y="0"/>
                  </a:moveTo>
                  <a:cubicBezTo>
                    <a:pt x="45466" y="0"/>
                    <a:pt x="29845" y="5969"/>
                    <a:pt x="18161" y="16891"/>
                  </a:cubicBezTo>
                  <a:cubicBezTo>
                    <a:pt x="6477" y="27813"/>
                    <a:pt x="0" y="42291"/>
                    <a:pt x="0" y="57785"/>
                  </a:cubicBezTo>
                  <a:cubicBezTo>
                    <a:pt x="0" y="74803"/>
                    <a:pt x="7874" y="90678"/>
                    <a:pt x="21717" y="101727"/>
                  </a:cubicBezTo>
                  <a:lnTo>
                    <a:pt x="21717" y="121920"/>
                  </a:lnTo>
                  <a:cubicBezTo>
                    <a:pt x="21717" y="122555"/>
                    <a:pt x="22098" y="123190"/>
                    <a:pt x="22606" y="123571"/>
                  </a:cubicBezTo>
                  <a:cubicBezTo>
                    <a:pt x="22860" y="123698"/>
                    <a:pt x="23241" y="123825"/>
                    <a:pt x="23622" y="123825"/>
                  </a:cubicBezTo>
                  <a:cubicBezTo>
                    <a:pt x="24003" y="123825"/>
                    <a:pt x="24130" y="123698"/>
                    <a:pt x="24511" y="123571"/>
                  </a:cubicBezTo>
                  <a:lnTo>
                    <a:pt x="45212" y="113411"/>
                  </a:lnTo>
                  <a:cubicBezTo>
                    <a:pt x="50673" y="114808"/>
                    <a:pt x="56261" y="115570"/>
                    <a:pt x="61976" y="115570"/>
                  </a:cubicBezTo>
                  <a:cubicBezTo>
                    <a:pt x="78486" y="115570"/>
                    <a:pt x="93980" y="109601"/>
                    <a:pt x="105664" y="98679"/>
                  </a:cubicBezTo>
                  <a:cubicBezTo>
                    <a:pt x="117094" y="88011"/>
                    <a:pt x="123571" y="73914"/>
                    <a:pt x="123825" y="58801"/>
                  </a:cubicBezTo>
                  <a:lnTo>
                    <a:pt x="123825" y="56642"/>
                  </a:lnTo>
                  <a:lnTo>
                    <a:pt x="123825" y="56642"/>
                  </a:lnTo>
                  <a:cubicBezTo>
                    <a:pt x="123571" y="41529"/>
                    <a:pt x="117094" y="27432"/>
                    <a:pt x="105664" y="16764"/>
                  </a:cubicBezTo>
                  <a:cubicBezTo>
                    <a:pt x="93980" y="5969"/>
                    <a:pt x="78486" y="0"/>
                    <a:pt x="61976" y="0"/>
                  </a:cubicBezTo>
                  <a:close/>
                </a:path>
              </a:pathLst>
            </a:custGeom>
            <a:solidFill>
              <a:srgbClr val="000000"/>
            </a:solidFill>
          </p:spPr>
        </p:sp>
      </p:grpSp>
      <p:grpSp>
        <p:nvGrpSpPr>
          <p:cNvPr name="Group 64" id="64"/>
          <p:cNvGrpSpPr>
            <a:grpSpLocks noChangeAspect="true"/>
          </p:cNvGrpSpPr>
          <p:nvPr/>
        </p:nvGrpSpPr>
        <p:grpSpPr>
          <a:xfrm rot="0">
            <a:off x="14515252" y="7060543"/>
            <a:ext cx="166125" cy="166023"/>
            <a:chOff x="0" y="0"/>
            <a:chExt cx="123825" cy="123749"/>
          </a:xfrm>
        </p:grpSpPr>
        <p:sp>
          <p:nvSpPr>
            <p:cNvPr name="Freeform 65" id="65"/>
            <p:cNvSpPr/>
            <p:nvPr/>
          </p:nvSpPr>
          <p:spPr>
            <a:xfrm flipH="false" flipV="false" rot="0">
              <a:off x="0" y="0"/>
              <a:ext cx="123825" cy="123825"/>
            </a:xfrm>
            <a:custGeom>
              <a:avLst/>
              <a:gdLst/>
              <a:ahLst/>
              <a:cxnLst/>
              <a:rect r="r" b="b" t="t" l="l"/>
              <a:pathLst>
                <a:path h="123825" w="123825">
                  <a:moveTo>
                    <a:pt x="99695" y="42037"/>
                  </a:moveTo>
                  <a:cubicBezTo>
                    <a:pt x="99568" y="42037"/>
                    <a:pt x="99441" y="42037"/>
                    <a:pt x="99314" y="42164"/>
                  </a:cubicBezTo>
                  <a:lnTo>
                    <a:pt x="71628" y="59309"/>
                  </a:lnTo>
                  <a:lnTo>
                    <a:pt x="56134" y="43815"/>
                  </a:lnTo>
                  <a:cubicBezTo>
                    <a:pt x="56007" y="43688"/>
                    <a:pt x="55880" y="43688"/>
                    <a:pt x="55753" y="43688"/>
                  </a:cubicBezTo>
                  <a:cubicBezTo>
                    <a:pt x="55626" y="43688"/>
                    <a:pt x="55372" y="43688"/>
                    <a:pt x="55372" y="43815"/>
                  </a:cubicBezTo>
                  <a:lnTo>
                    <a:pt x="23622" y="75565"/>
                  </a:lnTo>
                  <a:cubicBezTo>
                    <a:pt x="23368" y="75819"/>
                    <a:pt x="23368" y="76073"/>
                    <a:pt x="23622" y="76327"/>
                  </a:cubicBezTo>
                  <a:cubicBezTo>
                    <a:pt x="23876" y="76581"/>
                    <a:pt x="23876" y="76581"/>
                    <a:pt x="24130" y="76581"/>
                  </a:cubicBezTo>
                  <a:cubicBezTo>
                    <a:pt x="24384" y="76581"/>
                    <a:pt x="24384" y="76581"/>
                    <a:pt x="24384" y="76454"/>
                  </a:cubicBezTo>
                  <a:lnTo>
                    <a:pt x="52197" y="61341"/>
                  </a:lnTo>
                  <a:lnTo>
                    <a:pt x="68199" y="77343"/>
                  </a:lnTo>
                  <a:cubicBezTo>
                    <a:pt x="68326" y="77470"/>
                    <a:pt x="68453" y="77470"/>
                    <a:pt x="68580" y="77470"/>
                  </a:cubicBezTo>
                  <a:cubicBezTo>
                    <a:pt x="68580" y="77470"/>
                    <a:pt x="68580" y="77470"/>
                    <a:pt x="68580" y="77470"/>
                  </a:cubicBezTo>
                  <a:cubicBezTo>
                    <a:pt x="68707" y="77470"/>
                    <a:pt x="68961" y="77343"/>
                    <a:pt x="69088" y="77216"/>
                  </a:cubicBezTo>
                  <a:lnTo>
                    <a:pt x="100203" y="42926"/>
                  </a:lnTo>
                  <a:cubicBezTo>
                    <a:pt x="100457" y="42672"/>
                    <a:pt x="100457" y="42291"/>
                    <a:pt x="100203" y="42164"/>
                  </a:cubicBezTo>
                  <a:cubicBezTo>
                    <a:pt x="99949" y="42037"/>
                    <a:pt x="99949" y="41910"/>
                    <a:pt x="99695" y="41910"/>
                  </a:cubicBezTo>
                  <a:close/>
                  <a:moveTo>
                    <a:pt x="61976" y="3810"/>
                  </a:moveTo>
                  <a:cubicBezTo>
                    <a:pt x="93980" y="3810"/>
                    <a:pt x="120142" y="27940"/>
                    <a:pt x="120142" y="57785"/>
                  </a:cubicBezTo>
                  <a:cubicBezTo>
                    <a:pt x="120142" y="87630"/>
                    <a:pt x="93980" y="111760"/>
                    <a:pt x="61976" y="111760"/>
                  </a:cubicBezTo>
                  <a:cubicBezTo>
                    <a:pt x="56388" y="111760"/>
                    <a:pt x="50800" y="110998"/>
                    <a:pt x="45466" y="109601"/>
                  </a:cubicBezTo>
                  <a:cubicBezTo>
                    <a:pt x="45339" y="109601"/>
                    <a:pt x="45085" y="109474"/>
                    <a:pt x="44958" y="109474"/>
                  </a:cubicBezTo>
                  <a:cubicBezTo>
                    <a:pt x="44831" y="109474"/>
                    <a:pt x="44450" y="109601"/>
                    <a:pt x="44069" y="109728"/>
                  </a:cubicBezTo>
                  <a:lnTo>
                    <a:pt x="25527" y="118872"/>
                  </a:lnTo>
                  <a:lnTo>
                    <a:pt x="25527" y="100838"/>
                  </a:lnTo>
                  <a:cubicBezTo>
                    <a:pt x="25527" y="100203"/>
                    <a:pt x="25273" y="99695"/>
                    <a:pt x="24765" y="99314"/>
                  </a:cubicBezTo>
                  <a:cubicBezTo>
                    <a:pt x="11430" y="89027"/>
                    <a:pt x="3683" y="73914"/>
                    <a:pt x="3683" y="57785"/>
                  </a:cubicBezTo>
                  <a:cubicBezTo>
                    <a:pt x="3683" y="27940"/>
                    <a:pt x="29845" y="3810"/>
                    <a:pt x="61976" y="3810"/>
                  </a:cubicBezTo>
                  <a:close/>
                  <a:moveTo>
                    <a:pt x="61976" y="0"/>
                  </a:moveTo>
                  <a:cubicBezTo>
                    <a:pt x="45466" y="0"/>
                    <a:pt x="29845" y="5969"/>
                    <a:pt x="18161" y="16891"/>
                  </a:cubicBezTo>
                  <a:cubicBezTo>
                    <a:pt x="6477" y="27813"/>
                    <a:pt x="0" y="42291"/>
                    <a:pt x="0" y="57785"/>
                  </a:cubicBezTo>
                  <a:cubicBezTo>
                    <a:pt x="0" y="74803"/>
                    <a:pt x="7874" y="90678"/>
                    <a:pt x="21717" y="101727"/>
                  </a:cubicBezTo>
                  <a:lnTo>
                    <a:pt x="21717" y="121920"/>
                  </a:lnTo>
                  <a:cubicBezTo>
                    <a:pt x="21717" y="122555"/>
                    <a:pt x="22098" y="123190"/>
                    <a:pt x="22606" y="123571"/>
                  </a:cubicBezTo>
                  <a:cubicBezTo>
                    <a:pt x="22860" y="123698"/>
                    <a:pt x="23241" y="123825"/>
                    <a:pt x="23622" y="123825"/>
                  </a:cubicBezTo>
                  <a:cubicBezTo>
                    <a:pt x="24003" y="123825"/>
                    <a:pt x="24130" y="123698"/>
                    <a:pt x="24511" y="123571"/>
                  </a:cubicBezTo>
                  <a:lnTo>
                    <a:pt x="45212" y="113411"/>
                  </a:lnTo>
                  <a:cubicBezTo>
                    <a:pt x="50673" y="114808"/>
                    <a:pt x="56261" y="115570"/>
                    <a:pt x="61976" y="115570"/>
                  </a:cubicBezTo>
                  <a:cubicBezTo>
                    <a:pt x="78486" y="115570"/>
                    <a:pt x="93980" y="109601"/>
                    <a:pt x="105664" y="98679"/>
                  </a:cubicBezTo>
                  <a:cubicBezTo>
                    <a:pt x="117094" y="88011"/>
                    <a:pt x="123571" y="73914"/>
                    <a:pt x="123825" y="58801"/>
                  </a:cubicBezTo>
                  <a:lnTo>
                    <a:pt x="123825" y="56642"/>
                  </a:lnTo>
                  <a:lnTo>
                    <a:pt x="123825" y="56642"/>
                  </a:lnTo>
                  <a:cubicBezTo>
                    <a:pt x="123571" y="41529"/>
                    <a:pt x="117094" y="27432"/>
                    <a:pt x="105664" y="16764"/>
                  </a:cubicBezTo>
                  <a:cubicBezTo>
                    <a:pt x="93980" y="5969"/>
                    <a:pt x="78486" y="0"/>
                    <a:pt x="61976" y="0"/>
                  </a:cubicBezTo>
                  <a:close/>
                </a:path>
              </a:pathLst>
            </a:custGeom>
            <a:solidFill>
              <a:srgbClr val="000000"/>
            </a:solidFill>
          </p:spPr>
        </p:sp>
      </p:grpSp>
      <p:grpSp>
        <p:nvGrpSpPr>
          <p:cNvPr name="Group 66" id="66"/>
          <p:cNvGrpSpPr>
            <a:grpSpLocks noChangeAspect="true"/>
          </p:cNvGrpSpPr>
          <p:nvPr/>
        </p:nvGrpSpPr>
        <p:grpSpPr>
          <a:xfrm rot="0">
            <a:off x="14518076" y="8133420"/>
            <a:ext cx="166125" cy="166023"/>
            <a:chOff x="0" y="0"/>
            <a:chExt cx="123825" cy="123749"/>
          </a:xfrm>
        </p:grpSpPr>
        <p:sp>
          <p:nvSpPr>
            <p:cNvPr name="Freeform 67" id="67"/>
            <p:cNvSpPr/>
            <p:nvPr/>
          </p:nvSpPr>
          <p:spPr>
            <a:xfrm flipH="false" flipV="false" rot="0">
              <a:off x="0" y="0"/>
              <a:ext cx="123825" cy="123825"/>
            </a:xfrm>
            <a:custGeom>
              <a:avLst/>
              <a:gdLst/>
              <a:ahLst/>
              <a:cxnLst/>
              <a:rect r="r" b="b" t="t" l="l"/>
              <a:pathLst>
                <a:path h="123825" w="123825">
                  <a:moveTo>
                    <a:pt x="99695" y="42037"/>
                  </a:moveTo>
                  <a:cubicBezTo>
                    <a:pt x="99568" y="42037"/>
                    <a:pt x="99441" y="42037"/>
                    <a:pt x="99314" y="42164"/>
                  </a:cubicBezTo>
                  <a:lnTo>
                    <a:pt x="71628" y="59309"/>
                  </a:lnTo>
                  <a:lnTo>
                    <a:pt x="56134" y="43815"/>
                  </a:lnTo>
                  <a:cubicBezTo>
                    <a:pt x="56007" y="43688"/>
                    <a:pt x="55880" y="43688"/>
                    <a:pt x="55753" y="43688"/>
                  </a:cubicBezTo>
                  <a:cubicBezTo>
                    <a:pt x="55626" y="43688"/>
                    <a:pt x="55372" y="43688"/>
                    <a:pt x="55372" y="43815"/>
                  </a:cubicBezTo>
                  <a:lnTo>
                    <a:pt x="23622" y="75565"/>
                  </a:lnTo>
                  <a:cubicBezTo>
                    <a:pt x="23368" y="75819"/>
                    <a:pt x="23368" y="76073"/>
                    <a:pt x="23622" y="76327"/>
                  </a:cubicBezTo>
                  <a:cubicBezTo>
                    <a:pt x="23876" y="76581"/>
                    <a:pt x="23876" y="76581"/>
                    <a:pt x="24130" y="76581"/>
                  </a:cubicBezTo>
                  <a:cubicBezTo>
                    <a:pt x="24384" y="76581"/>
                    <a:pt x="24384" y="76581"/>
                    <a:pt x="24384" y="76454"/>
                  </a:cubicBezTo>
                  <a:lnTo>
                    <a:pt x="52197" y="61341"/>
                  </a:lnTo>
                  <a:lnTo>
                    <a:pt x="68199" y="77343"/>
                  </a:lnTo>
                  <a:cubicBezTo>
                    <a:pt x="68326" y="77470"/>
                    <a:pt x="68453" y="77470"/>
                    <a:pt x="68580" y="77470"/>
                  </a:cubicBezTo>
                  <a:cubicBezTo>
                    <a:pt x="68580" y="77470"/>
                    <a:pt x="68580" y="77470"/>
                    <a:pt x="68580" y="77470"/>
                  </a:cubicBezTo>
                  <a:cubicBezTo>
                    <a:pt x="68707" y="77470"/>
                    <a:pt x="68961" y="77343"/>
                    <a:pt x="69088" y="77216"/>
                  </a:cubicBezTo>
                  <a:lnTo>
                    <a:pt x="100203" y="42926"/>
                  </a:lnTo>
                  <a:cubicBezTo>
                    <a:pt x="100457" y="42672"/>
                    <a:pt x="100457" y="42291"/>
                    <a:pt x="100203" y="42164"/>
                  </a:cubicBezTo>
                  <a:cubicBezTo>
                    <a:pt x="99949" y="42037"/>
                    <a:pt x="99949" y="41910"/>
                    <a:pt x="99695" y="41910"/>
                  </a:cubicBezTo>
                  <a:close/>
                  <a:moveTo>
                    <a:pt x="61976" y="3810"/>
                  </a:moveTo>
                  <a:cubicBezTo>
                    <a:pt x="93980" y="3810"/>
                    <a:pt x="120142" y="27940"/>
                    <a:pt x="120142" y="57785"/>
                  </a:cubicBezTo>
                  <a:cubicBezTo>
                    <a:pt x="120142" y="87630"/>
                    <a:pt x="93980" y="111760"/>
                    <a:pt x="61976" y="111760"/>
                  </a:cubicBezTo>
                  <a:cubicBezTo>
                    <a:pt x="56388" y="111760"/>
                    <a:pt x="50800" y="110998"/>
                    <a:pt x="45466" y="109601"/>
                  </a:cubicBezTo>
                  <a:cubicBezTo>
                    <a:pt x="45339" y="109601"/>
                    <a:pt x="45085" y="109474"/>
                    <a:pt x="44958" y="109474"/>
                  </a:cubicBezTo>
                  <a:cubicBezTo>
                    <a:pt x="44831" y="109474"/>
                    <a:pt x="44450" y="109601"/>
                    <a:pt x="44069" y="109728"/>
                  </a:cubicBezTo>
                  <a:lnTo>
                    <a:pt x="25527" y="118872"/>
                  </a:lnTo>
                  <a:lnTo>
                    <a:pt x="25527" y="100838"/>
                  </a:lnTo>
                  <a:cubicBezTo>
                    <a:pt x="25527" y="100203"/>
                    <a:pt x="25273" y="99695"/>
                    <a:pt x="24765" y="99314"/>
                  </a:cubicBezTo>
                  <a:cubicBezTo>
                    <a:pt x="11430" y="89027"/>
                    <a:pt x="3683" y="73914"/>
                    <a:pt x="3683" y="57785"/>
                  </a:cubicBezTo>
                  <a:cubicBezTo>
                    <a:pt x="3683" y="27940"/>
                    <a:pt x="29845" y="3810"/>
                    <a:pt x="61976" y="3810"/>
                  </a:cubicBezTo>
                  <a:close/>
                  <a:moveTo>
                    <a:pt x="61976" y="0"/>
                  </a:moveTo>
                  <a:cubicBezTo>
                    <a:pt x="45466" y="0"/>
                    <a:pt x="29845" y="5969"/>
                    <a:pt x="18161" y="16891"/>
                  </a:cubicBezTo>
                  <a:cubicBezTo>
                    <a:pt x="6477" y="27813"/>
                    <a:pt x="0" y="42291"/>
                    <a:pt x="0" y="57785"/>
                  </a:cubicBezTo>
                  <a:cubicBezTo>
                    <a:pt x="0" y="74803"/>
                    <a:pt x="7874" y="90678"/>
                    <a:pt x="21717" y="101727"/>
                  </a:cubicBezTo>
                  <a:lnTo>
                    <a:pt x="21717" y="121920"/>
                  </a:lnTo>
                  <a:cubicBezTo>
                    <a:pt x="21717" y="122555"/>
                    <a:pt x="22098" y="123190"/>
                    <a:pt x="22606" y="123571"/>
                  </a:cubicBezTo>
                  <a:cubicBezTo>
                    <a:pt x="22860" y="123698"/>
                    <a:pt x="23241" y="123825"/>
                    <a:pt x="23622" y="123825"/>
                  </a:cubicBezTo>
                  <a:cubicBezTo>
                    <a:pt x="24003" y="123825"/>
                    <a:pt x="24130" y="123698"/>
                    <a:pt x="24511" y="123571"/>
                  </a:cubicBezTo>
                  <a:lnTo>
                    <a:pt x="45212" y="113411"/>
                  </a:lnTo>
                  <a:cubicBezTo>
                    <a:pt x="50673" y="114808"/>
                    <a:pt x="56261" y="115570"/>
                    <a:pt x="61976" y="115570"/>
                  </a:cubicBezTo>
                  <a:cubicBezTo>
                    <a:pt x="78486" y="115570"/>
                    <a:pt x="93980" y="109601"/>
                    <a:pt x="105664" y="98679"/>
                  </a:cubicBezTo>
                  <a:cubicBezTo>
                    <a:pt x="117094" y="88011"/>
                    <a:pt x="123571" y="73914"/>
                    <a:pt x="123825" y="58801"/>
                  </a:cubicBezTo>
                  <a:lnTo>
                    <a:pt x="123825" y="56642"/>
                  </a:lnTo>
                  <a:lnTo>
                    <a:pt x="123825" y="56642"/>
                  </a:lnTo>
                  <a:cubicBezTo>
                    <a:pt x="123571" y="41529"/>
                    <a:pt x="117094" y="27432"/>
                    <a:pt x="105664" y="16764"/>
                  </a:cubicBezTo>
                  <a:cubicBezTo>
                    <a:pt x="93980" y="5969"/>
                    <a:pt x="78486" y="0"/>
                    <a:pt x="61976" y="0"/>
                  </a:cubicBezTo>
                  <a:close/>
                </a:path>
              </a:pathLst>
            </a:custGeom>
            <a:solidFill>
              <a:srgbClr val="000000"/>
            </a:solidFill>
          </p:spPr>
        </p:sp>
      </p:grpSp>
      <p:sp>
        <p:nvSpPr>
          <p:cNvPr name="Freeform 68" id="68"/>
          <p:cNvSpPr/>
          <p:nvPr/>
        </p:nvSpPr>
        <p:spPr>
          <a:xfrm flipH="false" flipV="false" rot="0">
            <a:off x="14513834" y="1776360"/>
            <a:ext cx="166125" cy="166125"/>
          </a:xfrm>
          <a:custGeom>
            <a:avLst/>
            <a:gdLst/>
            <a:ahLst/>
            <a:cxnLst/>
            <a:rect r="r" b="b" t="t" l="l"/>
            <a:pathLst>
              <a:path h="166125" w="166125">
                <a:moveTo>
                  <a:pt x="0" y="0"/>
                </a:moveTo>
                <a:lnTo>
                  <a:pt x="166125" y="0"/>
                </a:lnTo>
                <a:lnTo>
                  <a:pt x="166125" y="166126"/>
                </a:lnTo>
                <a:lnTo>
                  <a:pt x="0" y="166126"/>
                </a:lnTo>
                <a:lnTo>
                  <a:pt x="0" y="0"/>
                </a:lnTo>
                <a:close/>
              </a:path>
            </a:pathLst>
          </a:custGeom>
          <a:blipFill>
            <a:blip r:embed="rId9"/>
            <a:stretch>
              <a:fillRect l="0" t="0" r="0" b="0"/>
            </a:stretch>
          </a:blipFill>
        </p:spPr>
      </p:sp>
      <p:sp>
        <p:nvSpPr>
          <p:cNvPr name="Freeform 69" id="69"/>
          <p:cNvSpPr/>
          <p:nvPr/>
        </p:nvSpPr>
        <p:spPr>
          <a:xfrm flipH="false" flipV="false" rot="0">
            <a:off x="14543506" y="2202063"/>
            <a:ext cx="115010" cy="166125"/>
          </a:xfrm>
          <a:custGeom>
            <a:avLst/>
            <a:gdLst/>
            <a:ahLst/>
            <a:cxnLst/>
            <a:rect r="r" b="b" t="t" l="l"/>
            <a:pathLst>
              <a:path h="166125" w="115010">
                <a:moveTo>
                  <a:pt x="0" y="0"/>
                </a:moveTo>
                <a:lnTo>
                  <a:pt x="115010" y="0"/>
                </a:lnTo>
                <a:lnTo>
                  <a:pt x="115010" y="166126"/>
                </a:lnTo>
                <a:lnTo>
                  <a:pt x="0" y="166126"/>
                </a:lnTo>
                <a:lnTo>
                  <a:pt x="0" y="0"/>
                </a:lnTo>
                <a:close/>
              </a:path>
            </a:pathLst>
          </a:custGeom>
          <a:blipFill>
            <a:blip r:embed="rId11"/>
            <a:stretch>
              <a:fillRect l="0" t="0" r="0" b="0"/>
            </a:stretch>
          </a:blipFill>
        </p:spPr>
      </p:sp>
      <p:sp>
        <p:nvSpPr>
          <p:cNvPr name="Freeform 70" id="70"/>
          <p:cNvSpPr/>
          <p:nvPr/>
        </p:nvSpPr>
        <p:spPr>
          <a:xfrm flipH="false" flipV="false" rot="0">
            <a:off x="14540695" y="3064906"/>
            <a:ext cx="166125" cy="166125"/>
          </a:xfrm>
          <a:custGeom>
            <a:avLst/>
            <a:gdLst/>
            <a:ahLst/>
            <a:cxnLst/>
            <a:rect r="r" b="b" t="t" l="l"/>
            <a:pathLst>
              <a:path h="166125" w="166125">
                <a:moveTo>
                  <a:pt x="0" y="0"/>
                </a:moveTo>
                <a:lnTo>
                  <a:pt x="166126" y="0"/>
                </a:lnTo>
                <a:lnTo>
                  <a:pt x="166126" y="166126"/>
                </a:lnTo>
                <a:lnTo>
                  <a:pt x="0" y="166126"/>
                </a:lnTo>
                <a:lnTo>
                  <a:pt x="0" y="0"/>
                </a:lnTo>
                <a:close/>
              </a:path>
            </a:pathLst>
          </a:custGeom>
          <a:blipFill>
            <a:blip r:embed="rId9"/>
            <a:stretch>
              <a:fillRect l="0" t="0" r="0" b="0"/>
            </a:stretch>
          </a:blipFill>
        </p:spPr>
      </p:sp>
      <p:sp>
        <p:nvSpPr>
          <p:cNvPr name="Freeform 71" id="71"/>
          <p:cNvSpPr/>
          <p:nvPr/>
        </p:nvSpPr>
        <p:spPr>
          <a:xfrm flipH="false" flipV="false" rot="0">
            <a:off x="14537871" y="3467326"/>
            <a:ext cx="178904" cy="166125"/>
          </a:xfrm>
          <a:custGeom>
            <a:avLst/>
            <a:gdLst/>
            <a:ahLst/>
            <a:cxnLst/>
            <a:rect r="r" b="b" t="t" l="l"/>
            <a:pathLst>
              <a:path h="166125" w="178904">
                <a:moveTo>
                  <a:pt x="0" y="0"/>
                </a:moveTo>
                <a:lnTo>
                  <a:pt x="178904" y="0"/>
                </a:lnTo>
                <a:lnTo>
                  <a:pt x="178904" y="166125"/>
                </a:lnTo>
                <a:lnTo>
                  <a:pt x="0" y="166125"/>
                </a:lnTo>
                <a:lnTo>
                  <a:pt x="0" y="0"/>
                </a:lnTo>
                <a:close/>
              </a:path>
            </a:pathLst>
          </a:custGeom>
          <a:blipFill>
            <a:blip r:embed="rId10"/>
            <a:stretch>
              <a:fillRect l="0" t="0" r="0" b="0"/>
            </a:stretch>
          </a:blipFill>
        </p:spPr>
      </p:sp>
      <p:sp>
        <p:nvSpPr>
          <p:cNvPr name="Freeform 72" id="72"/>
          <p:cNvSpPr/>
          <p:nvPr/>
        </p:nvSpPr>
        <p:spPr>
          <a:xfrm flipH="false" flipV="false" rot="0">
            <a:off x="14564732" y="3657719"/>
            <a:ext cx="115010" cy="166125"/>
          </a:xfrm>
          <a:custGeom>
            <a:avLst/>
            <a:gdLst/>
            <a:ahLst/>
            <a:cxnLst/>
            <a:rect r="r" b="b" t="t" l="l"/>
            <a:pathLst>
              <a:path h="166125" w="115010">
                <a:moveTo>
                  <a:pt x="0" y="0"/>
                </a:moveTo>
                <a:lnTo>
                  <a:pt x="115010" y="0"/>
                </a:lnTo>
                <a:lnTo>
                  <a:pt x="115010" y="166125"/>
                </a:lnTo>
                <a:lnTo>
                  <a:pt x="0" y="166125"/>
                </a:lnTo>
                <a:lnTo>
                  <a:pt x="0" y="0"/>
                </a:lnTo>
                <a:close/>
              </a:path>
            </a:pathLst>
          </a:custGeom>
          <a:blipFill>
            <a:blip r:embed="rId11"/>
            <a:stretch>
              <a:fillRect l="0" t="0" r="0" b="0"/>
            </a:stretch>
          </a:blipFill>
        </p:spPr>
      </p:sp>
      <p:sp>
        <p:nvSpPr>
          <p:cNvPr name="Freeform 73" id="73"/>
          <p:cNvSpPr/>
          <p:nvPr/>
        </p:nvSpPr>
        <p:spPr>
          <a:xfrm flipH="false" flipV="false" rot="0">
            <a:off x="14567544" y="4302963"/>
            <a:ext cx="166125" cy="166125"/>
          </a:xfrm>
          <a:custGeom>
            <a:avLst/>
            <a:gdLst/>
            <a:ahLst/>
            <a:cxnLst/>
            <a:rect r="r" b="b" t="t" l="l"/>
            <a:pathLst>
              <a:path h="166125" w="166125">
                <a:moveTo>
                  <a:pt x="0" y="0"/>
                </a:moveTo>
                <a:lnTo>
                  <a:pt x="166125" y="0"/>
                </a:lnTo>
                <a:lnTo>
                  <a:pt x="166125" y="166125"/>
                </a:lnTo>
                <a:lnTo>
                  <a:pt x="0" y="166125"/>
                </a:lnTo>
                <a:lnTo>
                  <a:pt x="0" y="0"/>
                </a:lnTo>
                <a:close/>
              </a:path>
            </a:pathLst>
          </a:custGeom>
          <a:blipFill>
            <a:blip r:embed="rId9"/>
            <a:stretch>
              <a:fillRect l="0" t="0" r="0" b="0"/>
            </a:stretch>
          </a:blipFill>
        </p:spPr>
      </p:sp>
      <p:sp>
        <p:nvSpPr>
          <p:cNvPr name="Freeform 74" id="74"/>
          <p:cNvSpPr/>
          <p:nvPr/>
        </p:nvSpPr>
        <p:spPr>
          <a:xfrm flipH="false" flipV="false" rot="0">
            <a:off x="14564732" y="4705382"/>
            <a:ext cx="178904" cy="166125"/>
          </a:xfrm>
          <a:custGeom>
            <a:avLst/>
            <a:gdLst/>
            <a:ahLst/>
            <a:cxnLst/>
            <a:rect r="r" b="b" t="t" l="l"/>
            <a:pathLst>
              <a:path h="166125" w="178904">
                <a:moveTo>
                  <a:pt x="0" y="0"/>
                </a:moveTo>
                <a:lnTo>
                  <a:pt x="178905" y="0"/>
                </a:lnTo>
                <a:lnTo>
                  <a:pt x="178905" y="166126"/>
                </a:lnTo>
                <a:lnTo>
                  <a:pt x="0" y="166126"/>
                </a:lnTo>
                <a:lnTo>
                  <a:pt x="0" y="0"/>
                </a:lnTo>
                <a:close/>
              </a:path>
            </a:pathLst>
          </a:custGeom>
          <a:blipFill>
            <a:blip r:embed="rId10"/>
            <a:stretch>
              <a:fillRect l="0" t="0" r="0" b="0"/>
            </a:stretch>
          </a:blipFill>
        </p:spPr>
      </p:sp>
      <p:sp>
        <p:nvSpPr>
          <p:cNvPr name="Freeform 75" id="75"/>
          <p:cNvSpPr/>
          <p:nvPr/>
        </p:nvSpPr>
        <p:spPr>
          <a:xfrm flipH="false" flipV="false" rot="0">
            <a:off x="14591593" y="4895775"/>
            <a:ext cx="115010" cy="166125"/>
          </a:xfrm>
          <a:custGeom>
            <a:avLst/>
            <a:gdLst/>
            <a:ahLst/>
            <a:cxnLst/>
            <a:rect r="r" b="b" t="t" l="l"/>
            <a:pathLst>
              <a:path h="166125" w="115010">
                <a:moveTo>
                  <a:pt x="0" y="0"/>
                </a:moveTo>
                <a:lnTo>
                  <a:pt x="115010" y="0"/>
                </a:lnTo>
                <a:lnTo>
                  <a:pt x="115010" y="166125"/>
                </a:lnTo>
                <a:lnTo>
                  <a:pt x="0" y="166125"/>
                </a:lnTo>
                <a:lnTo>
                  <a:pt x="0" y="0"/>
                </a:lnTo>
                <a:close/>
              </a:path>
            </a:pathLst>
          </a:custGeom>
          <a:blipFill>
            <a:blip r:embed="rId11"/>
            <a:stretch>
              <a:fillRect l="0" t="0" r="0" b="0"/>
            </a:stretch>
          </a:blipFill>
        </p:spPr>
      </p:sp>
      <p:sp>
        <p:nvSpPr>
          <p:cNvPr name="Freeform 76" id="76"/>
          <p:cNvSpPr/>
          <p:nvPr/>
        </p:nvSpPr>
        <p:spPr>
          <a:xfrm flipH="false" flipV="false" rot="0">
            <a:off x="14512441" y="5836352"/>
            <a:ext cx="178904" cy="166125"/>
          </a:xfrm>
          <a:custGeom>
            <a:avLst/>
            <a:gdLst/>
            <a:ahLst/>
            <a:cxnLst/>
            <a:rect r="r" b="b" t="t" l="l"/>
            <a:pathLst>
              <a:path h="166125" w="178904">
                <a:moveTo>
                  <a:pt x="0" y="0"/>
                </a:moveTo>
                <a:lnTo>
                  <a:pt x="178904" y="0"/>
                </a:lnTo>
                <a:lnTo>
                  <a:pt x="178904" y="166125"/>
                </a:lnTo>
                <a:lnTo>
                  <a:pt x="0" y="166125"/>
                </a:lnTo>
                <a:lnTo>
                  <a:pt x="0" y="0"/>
                </a:lnTo>
                <a:close/>
              </a:path>
            </a:pathLst>
          </a:custGeom>
          <a:blipFill>
            <a:blip r:embed="rId10"/>
            <a:stretch>
              <a:fillRect l="0" t="0" r="0" b="0"/>
            </a:stretch>
          </a:blipFill>
        </p:spPr>
      </p:sp>
      <p:sp>
        <p:nvSpPr>
          <p:cNvPr name="Freeform 77" id="77"/>
          <p:cNvSpPr/>
          <p:nvPr/>
        </p:nvSpPr>
        <p:spPr>
          <a:xfrm flipH="false" flipV="false" rot="0">
            <a:off x="14539302" y="6026757"/>
            <a:ext cx="115010" cy="166125"/>
          </a:xfrm>
          <a:custGeom>
            <a:avLst/>
            <a:gdLst/>
            <a:ahLst/>
            <a:cxnLst/>
            <a:rect r="r" b="b" t="t" l="l"/>
            <a:pathLst>
              <a:path h="166125" w="115010">
                <a:moveTo>
                  <a:pt x="0" y="0"/>
                </a:moveTo>
                <a:lnTo>
                  <a:pt x="115010" y="0"/>
                </a:lnTo>
                <a:lnTo>
                  <a:pt x="115010" y="166126"/>
                </a:lnTo>
                <a:lnTo>
                  <a:pt x="0" y="166126"/>
                </a:lnTo>
                <a:lnTo>
                  <a:pt x="0" y="0"/>
                </a:lnTo>
                <a:close/>
              </a:path>
            </a:pathLst>
          </a:custGeom>
          <a:blipFill>
            <a:blip r:embed="rId11"/>
            <a:stretch>
              <a:fillRect l="0" t="0" r="0" b="0"/>
            </a:stretch>
          </a:blipFill>
        </p:spPr>
      </p:sp>
      <p:sp>
        <p:nvSpPr>
          <p:cNvPr name="Freeform 78" id="78"/>
          <p:cNvSpPr/>
          <p:nvPr/>
        </p:nvSpPr>
        <p:spPr>
          <a:xfrm flipH="false" flipV="false" rot="0">
            <a:off x="14516645" y="6845577"/>
            <a:ext cx="166125" cy="166125"/>
          </a:xfrm>
          <a:custGeom>
            <a:avLst/>
            <a:gdLst/>
            <a:ahLst/>
            <a:cxnLst/>
            <a:rect r="r" b="b" t="t" l="l"/>
            <a:pathLst>
              <a:path h="166125" w="166125">
                <a:moveTo>
                  <a:pt x="0" y="0"/>
                </a:moveTo>
                <a:lnTo>
                  <a:pt x="166126" y="0"/>
                </a:lnTo>
                <a:lnTo>
                  <a:pt x="166126" y="166125"/>
                </a:lnTo>
                <a:lnTo>
                  <a:pt x="0" y="166125"/>
                </a:lnTo>
                <a:lnTo>
                  <a:pt x="0" y="0"/>
                </a:lnTo>
                <a:close/>
              </a:path>
            </a:pathLst>
          </a:custGeom>
          <a:blipFill>
            <a:blip r:embed="rId9"/>
            <a:stretch>
              <a:fillRect l="0" t="0" r="0" b="0"/>
            </a:stretch>
          </a:blipFill>
        </p:spPr>
      </p:sp>
      <p:sp>
        <p:nvSpPr>
          <p:cNvPr name="Freeform 79" id="79"/>
          <p:cNvSpPr/>
          <p:nvPr/>
        </p:nvSpPr>
        <p:spPr>
          <a:xfrm flipH="false" flipV="false" rot="0">
            <a:off x="14513834" y="7247997"/>
            <a:ext cx="178904" cy="166125"/>
          </a:xfrm>
          <a:custGeom>
            <a:avLst/>
            <a:gdLst/>
            <a:ahLst/>
            <a:cxnLst/>
            <a:rect r="r" b="b" t="t" l="l"/>
            <a:pathLst>
              <a:path h="166125" w="178904">
                <a:moveTo>
                  <a:pt x="0" y="0"/>
                </a:moveTo>
                <a:lnTo>
                  <a:pt x="178904" y="0"/>
                </a:lnTo>
                <a:lnTo>
                  <a:pt x="178904" y="166125"/>
                </a:lnTo>
                <a:lnTo>
                  <a:pt x="0" y="166125"/>
                </a:lnTo>
                <a:lnTo>
                  <a:pt x="0" y="0"/>
                </a:lnTo>
                <a:close/>
              </a:path>
            </a:pathLst>
          </a:custGeom>
          <a:blipFill>
            <a:blip r:embed="rId10"/>
            <a:stretch>
              <a:fillRect l="0" t="0" r="0" b="0"/>
            </a:stretch>
          </a:blipFill>
        </p:spPr>
      </p:sp>
      <p:sp>
        <p:nvSpPr>
          <p:cNvPr name="Freeform 80" id="80"/>
          <p:cNvSpPr/>
          <p:nvPr/>
        </p:nvSpPr>
        <p:spPr>
          <a:xfrm flipH="false" flipV="false" rot="0">
            <a:off x="14540695" y="7438389"/>
            <a:ext cx="115010" cy="166125"/>
          </a:xfrm>
          <a:custGeom>
            <a:avLst/>
            <a:gdLst/>
            <a:ahLst/>
            <a:cxnLst/>
            <a:rect r="r" b="b" t="t" l="l"/>
            <a:pathLst>
              <a:path h="166125" w="115010">
                <a:moveTo>
                  <a:pt x="0" y="0"/>
                </a:moveTo>
                <a:lnTo>
                  <a:pt x="115010" y="0"/>
                </a:lnTo>
                <a:lnTo>
                  <a:pt x="115010" y="166126"/>
                </a:lnTo>
                <a:lnTo>
                  <a:pt x="0" y="166126"/>
                </a:lnTo>
                <a:lnTo>
                  <a:pt x="0" y="0"/>
                </a:lnTo>
                <a:close/>
              </a:path>
            </a:pathLst>
          </a:custGeom>
          <a:blipFill>
            <a:blip r:embed="rId11"/>
            <a:stretch>
              <a:fillRect l="0" t="0" r="0" b="0"/>
            </a:stretch>
          </a:blipFill>
        </p:spPr>
      </p:sp>
      <p:sp>
        <p:nvSpPr>
          <p:cNvPr name="Freeform 81" id="81"/>
          <p:cNvSpPr/>
          <p:nvPr/>
        </p:nvSpPr>
        <p:spPr>
          <a:xfrm flipH="false" flipV="false" rot="0">
            <a:off x="14516645" y="8320873"/>
            <a:ext cx="178904" cy="166125"/>
          </a:xfrm>
          <a:custGeom>
            <a:avLst/>
            <a:gdLst/>
            <a:ahLst/>
            <a:cxnLst/>
            <a:rect r="r" b="b" t="t" l="l"/>
            <a:pathLst>
              <a:path h="166125" w="178904">
                <a:moveTo>
                  <a:pt x="0" y="0"/>
                </a:moveTo>
                <a:lnTo>
                  <a:pt x="178905" y="0"/>
                </a:lnTo>
                <a:lnTo>
                  <a:pt x="178905" y="166126"/>
                </a:lnTo>
                <a:lnTo>
                  <a:pt x="0" y="166126"/>
                </a:lnTo>
                <a:lnTo>
                  <a:pt x="0" y="0"/>
                </a:lnTo>
                <a:close/>
              </a:path>
            </a:pathLst>
          </a:custGeom>
          <a:blipFill>
            <a:blip r:embed="rId10"/>
            <a:stretch>
              <a:fillRect l="0" t="0" r="0" b="0"/>
            </a:stretch>
          </a:blipFill>
        </p:spPr>
      </p:sp>
      <p:sp>
        <p:nvSpPr>
          <p:cNvPr name="Freeform 82" id="82"/>
          <p:cNvSpPr/>
          <p:nvPr/>
        </p:nvSpPr>
        <p:spPr>
          <a:xfrm flipH="false" flipV="false" rot="0">
            <a:off x="14543506" y="8511279"/>
            <a:ext cx="115010" cy="166125"/>
          </a:xfrm>
          <a:custGeom>
            <a:avLst/>
            <a:gdLst/>
            <a:ahLst/>
            <a:cxnLst/>
            <a:rect r="r" b="b" t="t" l="l"/>
            <a:pathLst>
              <a:path h="166125" w="115010">
                <a:moveTo>
                  <a:pt x="0" y="0"/>
                </a:moveTo>
                <a:lnTo>
                  <a:pt x="115010" y="0"/>
                </a:lnTo>
                <a:lnTo>
                  <a:pt x="115010" y="166125"/>
                </a:lnTo>
                <a:lnTo>
                  <a:pt x="0" y="166125"/>
                </a:lnTo>
                <a:lnTo>
                  <a:pt x="0" y="0"/>
                </a:lnTo>
                <a:close/>
              </a:path>
            </a:pathLst>
          </a:custGeom>
          <a:blipFill>
            <a:blip r:embed="rId11"/>
            <a:stretch>
              <a:fillRect l="0" t="0" r="0" b="0"/>
            </a:stretch>
          </a:blipFill>
        </p:spPr>
      </p:sp>
      <p:grpSp>
        <p:nvGrpSpPr>
          <p:cNvPr name="Group 83" id="83"/>
          <p:cNvGrpSpPr/>
          <p:nvPr/>
        </p:nvGrpSpPr>
        <p:grpSpPr>
          <a:xfrm rot="0">
            <a:off x="7234062" y="8823645"/>
            <a:ext cx="1170354" cy="1170354"/>
            <a:chOff x="0" y="0"/>
            <a:chExt cx="1163130" cy="1163130"/>
          </a:xfrm>
        </p:grpSpPr>
        <p:sp>
          <p:nvSpPr>
            <p:cNvPr name="Freeform 84" id="84"/>
            <p:cNvSpPr/>
            <p:nvPr/>
          </p:nvSpPr>
          <p:spPr>
            <a:xfrm flipH="false" flipV="false" rot="0">
              <a:off x="0" y="0"/>
              <a:ext cx="1163066" cy="1163193"/>
            </a:xfrm>
            <a:custGeom>
              <a:avLst/>
              <a:gdLst/>
              <a:ahLst/>
              <a:cxnLst/>
              <a:rect r="r" b="b" t="t" l="l"/>
              <a:pathLst>
                <a:path h="1163193" w="1163066">
                  <a:moveTo>
                    <a:pt x="581533" y="0"/>
                  </a:moveTo>
                  <a:cubicBezTo>
                    <a:pt x="260350" y="0"/>
                    <a:pt x="0" y="260350"/>
                    <a:pt x="0" y="581533"/>
                  </a:cubicBezTo>
                  <a:cubicBezTo>
                    <a:pt x="0" y="902716"/>
                    <a:pt x="260350" y="1163193"/>
                    <a:pt x="581533" y="1163193"/>
                  </a:cubicBezTo>
                  <a:cubicBezTo>
                    <a:pt x="902716" y="1163193"/>
                    <a:pt x="1163066" y="902843"/>
                    <a:pt x="1163066" y="581660"/>
                  </a:cubicBezTo>
                  <a:cubicBezTo>
                    <a:pt x="1163066" y="260477"/>
                    <a:pt x="902716" y="0"/>
                    <a:pt x="581533" y="0"/>
                  </a:cubicBezTo>
                  <a:close/>
                </a:path>
              </a:pathLst>
            </a:custGeom>
            <a:blipFill>
              <a:blip r:embed="rId18"/>
              <a:stretch>
                <a:fillRect l="0" t="-16665" r="-5" b="-16530"/>
              </a:stretch>
            </a:blipFill>
          </p:spPr>
        </p:sp>
      </p:grpSp>
      <p:grpSp>
        <p:nvGrpSpPr>
          <p:cNvPr name="Group 85" id="85"/>
          <p:cNvGrpSpPr>
            <a:grpSpLocks noChangeAspect="true"/>
          </p:cNvGrpSpPr>
          <p:nvPr/>
        </p:nvGrpSpPr>
        <p:grpSpPr>
          <a:xfrm rot="0">
            <a:off x="8612762" y="9376409"/>
            <a:ext cx="166125" cy="165998"/>
            <a:chOff x="0" y="0"/>
            <a:chExt cx="123825" cy="123736"/>
          </a:xfrm>
        </p:grpSpPr>
        <p:sp>
          <p:nvSpPr>
            <p:cNvPr name="Freeform 86" id="86"/>
            <p:cNvSpPr/>
            <p:nvPr/>
          </p:nvSpPr>
          <p:spPr>
            <a:xfrm flipH="false" flipV="false" rot="0">
              <a:off x="0" y="0"/>
              <a:ext cx="123825" cy="123825"/>
            </a:xfrm>
            <a:custGeom>
              <a:avLst/>
              <a:gdLst/>
              <a:ahLst/>
              <a:cxnLst/>
              <a:rect r="r" b="b" t="t" l="l"/>
              <a:pathLst>
                <a:path h="123825" w="123825">
                  <a:moveTo>
                    <a:pt x="99695" y="42037"/>
                  </a:moveTo>
                  <a:cubicBezTo>
                    <a:pt x="99568" y="42037"/>
                    <a:pt x="99441" y="42037"/>
                    <a:pt x="99314" y="42164"/>
                  </a:cubicBezTo>
                  <a:lnTo>
                    <a:pt x="71628" y="59309"/>
                  </a:lnTo>
                  <a:lnTo>
                    <a:pt x="56134" y="43815"/>
                  </a:lnTo>
                  <a:cubicBezTo>
                    <a:pt x="56007" y="43688"/>
                    <a:pt x="55880" y="43688"/>
                    <a:pt x="55753" y="43688"/>
                  </a:cubicBezTo>
                  <a:cubicBezTo>
                    <a:pt x="55626" y="43688"/>
                    <a:pt x="55372" y="43688"/>
                    <a:pt x="55372" y="43815"/>
                  </a:cubicBezTo>
                  <a:lnTo>
                    <a:pt x="23622" y="75565"/>
                  </a:lnTo>
                  <a:cubicBezTo>
                    <a:pt x="23368" y="75819"/>
                    <a:pt x="23368" y="76073"/>
                    <a:pt x="23622" y="76327"/>
                  </a:cubicBezTo>
                  <a:cubicBezTo>
                    <a:pt x="23876" y="76581"/>
                    <a:pt x="23876" y="76581"/>
                    <a:pt x="24130" y="76581"/>
                  </a:cubicBezTo>
                  <a:cubicBezTo>
                    <a:pt x="24384" y="76581"/>
                    <a:pt x="24384" y="76581"/>
                    <a:pt x="24384" y="76454"/>
                  </a:cubicBezTo>
                  <a:lnTo>
                    <a:pt x="52197" y="61341"/>
                  </a:lnTo>
                  <a:lnTo>
                    <a:pt x="68199" y="77343"/>
                  </a:lnTo>
                  <a:cubicBezTo>
                    <a:pt x="68326" y="77470"/>
                    <a:pt x="68453" y="77470"/>
                    <a:pt x="68580" y="77470"/>
                  </a:cubicBezTo>
                  <a:cubicBezTo>
                    <a:pt x="68580" y="77470"/>
                    <a:pt x="68580" y="77470"/>
                    <a:pt x="68580" y="77470"/>
                  </a:cubicBezTo>
                  <a:cubicBezTo>
                    <a:pt x="68707" y="77470"/>
                    <a:pt x="68961" y="77343"/>
                    <a:pt x="69088" y="77216"/>
                  </a:cubicBezTo>
                  <a:lnTo>
                    <a:pt x="100203" y="42926"/>
                  </a:lnTo>
                  <a:cubicBezTo>
                    <a:pt x="100457" y="42672"/>
                    <a:pt x="100457" y="42291"/>
                    <a:pt x="100203" y="42164"/>
                  </a:cubicBezTo>
                  <a:cubicBezTo>
                    <a:pt x="99949" y="42037"/>
                    <a:pt x="99949" y="41910"/>
                    <a:pt x="99695" y="41910"/>
                  </a:cubicBezTo>
                  <a:close/>
                  <a:moveTo>
                    <a:pt x="61976" y="3810"/>
                  </a:moveTo>
                  <a:cubicBezTo>
                    <a:pt x="93980" y="3810"/>
                    <a:pt x="120142" y="27940"/>
                    <a:pt x="120142" y="57785"/>
                  </a:cubicBezTo>
                  <a:cubicBezTo>
                    <a:pt x="120142" y="87630"/>
                    <a:pt x="93980" y="111760"/>
                    <a:pt x="61976" y="111760"/>
                  </a:cubicBezTo>
                  <a:cubicBezTo>
                    <a:pt x="56388" y="111760"/>
                    <a:pt x="50800" y="110998"/>
                    <a:pt x="45466" y="109601"/>
                  </a:cubicBezTo>
                  <a:cubicBezTo>
                    <a:pt x="45339" y="109601"/>
                    <a:pt x="45085" y="109474"/>
                    <a:pt x="44958" y="109474"/>
                  </a:cubicBezTo>
                  <a:cubicBezTo>
                    <a:pt x="44831" y="109474"/>
                    <a:pt x="44450" y="109601"/>
                    <a:pt x="44069" y="109728"/>
                  </a:cubicBezTo>
                  <a:lnTo>
                    <a:pt x="25527" y="118872"/>
                  </a:lnTo>
                  <a:lnTo>
                    <a:pt x="25527" y="100838"/>
                  </a:lnTo>
                  <a:cubicBezTo>
                    <a:pt x="25527" y="100203"/>
                    <a:pt x="25273" y="99695"/>
                    <a:pt x="24765" y="99314"/>
                  </a:cubicBezTo>
                  <a:cubicBezTo>
                    <a:pt x="11430" y="89027"/>
                    <a:pt x="3683" y="73914"/>
                    <a:pt x="3683" y="57785"/>
                  </a:cubicBezTo>
                  <a:cubicBezTo>
                    <a:pt x="3683" y="27940"/>
                    <a:pt x="29845" y="3810"/>
                    <a:pt x="61976" y="3810"/>
                  </a:cubicBezTo>
                  <a:close/>
                  <a:moveTo>
                    <a:pt x="61976" y="0"/>
                  </a:moveTo>
                  <a:cubicBezTo>
                    <a:pt x="45466" y="0"/>
                    <a:pt x="29845" y="5969"/>
                    <a:pt x="18161" y="16891"/>
                  </a:cubicBezTo>
                  <a:cubicBezTo>
                    <a:pt x="6477" y="27813"/>
                    <a:pt x="0" y="42291"/>
                    <a:pt x="0" y="57785"/>
                  </a:cubicBezTo>
                  <a:cubicBezTo>
                    <a:pt x="0" y="74676"/>
                    <a:pt x="7874" y="90678"/>
                    <a:pt x="21717" y="101727"/>
                  </a:cubicBezTo>
                  <a:lnTo>
                    <a:pt x="21717" y="121920"/>
                  </a:lnTo>
                  <a:cubicBezTo>
                    <a:pt x="21717" y="122555"/>
                    <a:pt x="22098" y="123190"/>
                    <a:pt x="22606" y="123571"/>
                  </a:cubicBezTo>
                  <a:cubicBezTo>
                    <a:pt x="22860" y="123698"/>
                    <a:pt x="23241" y="123825"/>
                    <a:pt x="23622" y="123825"/>
                  </a:cubicBezTo>
                  <a:cubicBezTo>
                    <a:pt x="24003" y="123825"/>
                    <a:pt x="24130" y="123698"/>
                    <a:pt x="24511" y="123571"/>
                  </a:cubicBezTo>
                  <a:lnTo>
                    <a:pt x="45212" y="113411"/>
                  </a:lnTo>
                  <a:cubicBezTo>
                    <a:pt x="50673" y="114808"/>
                    <a:pt x="56261" y="115570"/>
                    <a:pt x="61976" y="115570"/>
                  </a:cubicBezTo>
                  <a:cubicBezTo>
                    <a:pt x="78486" y="115570"/>
                    <a:pt x="93980" y="109601"/>
                    <a:pt x="105664" y="98679"/>
                  </a:cubicBezTo>
                  <a:cubicBezTo>
                    <a:pt x="117094" y="88011"/>
                    <a:pt x="123571" y="73914"/>
                    <a:pt x="123825" y="58801"/>
                  </a:cubicBezTo>
                  <a:lnTo>
                    <a:pt x="123825" y="56642"/>
                  </a:lnTo>
                  <a:lnTo>
                    <a:pt x="123825" y="56642"/>
                  </a:lnTo>
                  <a:cubicBezTo>
                    <a:pt x="123571" y="41529"/>
                    <a:pt x="117094" y="27432"/>
                    <a:pt x="105664" y="16764"/>
                  </a:cubicBezTo>
                  <a:cubicBezTo>
                    <a:pt x="93980" y="5969"/>
                    <a:pt x="78486" y="0"/>
                    <a:pt x="61976" y="0"/>
                  </a:cubicBezTo>
                  <a:close/>
                </a:path>
              </a:pathLst>
            </a:custGeom>
            <a:solidFill>
              <a:srgbClr val="000000"/>
            </a:solidFill>
          </p:spPr>
        </p:sp>
      </p:grpSp>
      <p:sp>
        <p:nvSpPr>
          <p:cNvPr name="Freeform 87" id="87"/>
          <p:cNvSpPr/>
          <p:nvPr/>
        </p:nvSpPr>
        <p:spPr>
          <a:xfrm flipH="false" flipV="false" rot="0">
            <a:off x="8614219" y="9152216"/>
            <a:ext cx="178904" cy="178904"/>
          </a:xfrm>
          <a:custGeom>
            <a:avLst/>
            <a:gdLst/>
            <a:ahLst/>
            <a:cxnLst/>
            <a:rect r="r" b="b" t="t" l="l"/>
            <a:pathLst>
              <a:path h="178904" w="178904">
                <a:moveTo>
                  <a:pt x="0" y="0"/>
                </a:moveTo>
                <a:lnTo>
                  <a:pt x="178905" y="0"/>
                </a:lnTo>
                <a:lnTo>
                  <a:pt x="178905" y="178904"/>
                </a:lnTo>
                <a:lnTo>
                  <a:pt x="0" y="178904"/>
                </a:lnTo>
                <a:lnTo>
                  <a:pt x="0" y="0"/>
                </a:lnTo>
                <a:close/>
              </a:path>
            </a:pathLst>
          </a:custGeom>
          <a:blipFill>
            <a:blip r:embed="rId9"/>
            <a:stretch>
              <a:fillRect l="0" t="0" r="0" b="0"/>
            </a:stretch>
          </a:blipFill>
        </p:spPr>
      </p:sp>
      <p:sp>
        <p:nvSpPr>
          <p:cNvPr name="Freeform 88" id="88"/>
          <p:cNvSpPr/>
          <p:nvPr/>
        </p:nvSpPr>
        <p:spPr>
          <a:xfrm flipH="false" flipV="false" rot="0">
            <a:off x="10521218" y="9672751"/>
            <a:ext cx="178904" cy="178904"/>
          </a:xfrm>
          <a:custGeom>
            <a:avLst/>
            <a:gdLst/>
            <a:ahLst/>
            <a:cxnLst/>
            <a:rect r="r" b="b" t="t" l="l"/>
            <a:pathLst>
              <a:path h="178904" w="178904">
                <a:moveTo>
                  <a:pt x="0" y="0"/>
                </a:moveTo>
                <a:lnTo>
                  <a:pt x="178905" y="0"/>
                </a:lnTo>
                <a:lnTo>
                  <a:pt x="178905" y="178904"/>
                </a:lnTo>
                <a:lnTo>
                  <a:pt x="0" y="178904"/>
                </a:lnTo>
                <a:lnTo>
                  <a:pt x="0" y="0"/>
                </a:lnTo>
                <a:close/>
              </a:path>
            </a:pathLst>
          </a:custGeom>
          <a:blipFill>
            <a:blip r:embed="rId10"/>
            <a:stretch>
              <a:fillRect l="0" t="0" r="0" b="0"/>
            </a:stretch>
          </a:blipFill>
        </p:spPr>
      </p:sp>
      <p:sp>
        <p:nvSpPr>
          <p:cNvPr name="Freeform 89" id="89"/>
          <p:cNvSpPr/>
          <p:nvPr/>
        </p:nvSpPr>
        <p:spPr>
          <a:xfrm flipH="false" flipV="false" rot="0">
            <a:off x="10549230" y="9871322"/>
            <a:ext cx="127789" cy="166125"/>
          </a:xfrm>
          <a:custGeom>
            <a:avLst/>
            <a:gdLst/>
            <a:ahLst/>
            <a:cxnLst/>
            <a:rect r="r" b="b" t="t" l="l"/>
            <a:pathLst>
              <a:path h="166125" w="127789">
                <a:moveTo>
                  <a:pt x="0" y="0"/>
                </a:moveTo>
                <a:lnTo>
                  <a:pt x="127789" y="0"/>
                </a:lnTo>
                <a:lnTo>
                  <a:pt x="127789" y="166126"/>
                </a:lnTo>
                <a:lnTo>
                  <a:pt x="0" y="166126"/>
                </a:lnTo>
                <a:lnTo>
                  <a:pt x="0" y="0"/>
                </a:lnTo>
                <a:close/>
              </a:path>
            </a:pathLst>
          </a:custGeom>
          <a:blipFill>
            <a:blip r:embed="rId11"/>
            <a:stretch>
              <a:fillRect l="0" t="0" r="0" b="0"/>
            </a:stretch>
          </a:blipFill>
        </p:spPr>
      </p:sp>
      <p:grpSp>
        <p:nvGrpSpPr>
          <p:cNvPr name="Group 90" id="90"/>
          <p:cNvGrpSpPr/>
          <p:nvPr/>
        </p:nvGrpSpPr>
        <p:grpSpPr>
          <a:xfrm rot="0">
            <a:off x="13209174" y="8972277"/>
            <a:ext cx="1120772" cy="1122229"/>
            <a:chOff x="0" y="0"/>
            <a:chExt cx="1113854" cy="1115301"/>
          </a:xfrm>
        </p:grpSpPr>
        <p:sp>
          <p:nvSpPr>
            <p:cNvPr name="Freeform 91" id="91"/>
            <p:cNvSpPr/>
            <p:nvPr/>
          </p:nvSpPr>
          <p:spPr>
            <a:xfrm flipH="false" flipV="false" rot="0">
              <a:off x="0" y="0"/>
              <a:ext cx="1113790" cy="1115314"/>
            </a:xfrm>
            <a:custGeom>
              <a:avLst/>
              <a:gdLst/>
              <a:ahLst/>
              <a:cxnLst/>
              <a:rect r="r" b="b" t="t" l="l"/>
              <a:pathLst>
                <a:path h="1115314" w="1113790">
                  <a:moveTo>
                    <a:pt x="557657" y="0"/>
                  </a:moveTo>
                  <a:cubicBezTo>
                    <a:pt x="249682" y="0"/>
                    <a:pt x="0" y="249682"/>
                    <a:pt x="0" y="557657"/>
                  </a:cubicBezTo>
                  <a:cubicBezTo>
                    <a:pt x="0" y="865378"/>
                    <a:pt x="249301" y="1114933"/>
                    <a:pt x="556895" y="1115314"/>
                  </a:cubicBezTo>
                  <a:lnTo>
                    <a:pt x="558292" y="1115314"/>
                  </a:lnTo>
                  <a:cubicBezTo>
                    <a:pt x="852297" y="1114933"/>
                    <a:pt x="1092962" y="887095"/>
                    <a:pt x="1113790" y="598170"/>
                  </a:cubicBezTo>
                  <a:lnTo>
                    <a:pt x="1113790" y="517144"/>
                  </a:lnTo>
                  <a:cubicBezTo>
                    <a:pt x="1093089" y="228092"/>
                    <a:pt x="852043" y="0"/>
                    <a:pt x="557657" y="0"/>
                  </a:cubicBezTo>
                  <a:close/>
                </a:path>
              </a:pathLst>
            </a:custGeom>
            <a:blipFill>
              <a:blip r:embed="rId19"/>
              <a:stretch>
                <a:fillRect l="-33378" t="0" r="-5" b="1"/>
              </a:stretch>
            </a:blipFill>
          </p:spPr>
        </p:sp>
      </p:grpSp>
      <p:grpSp>
        <p:nvGrpSpPr>
          <p:cNvPr name="Group 92" id="92"/>
          <p:cNvGrpSpPr>
            <a:grpSpLocks noChangeAspect="true"/>
          </p:cNvGrpSpPr>
          <p:nvPr/>
        </p:nvGrpSpPr>
        <p:grpSpPr>
          <a:xfrm rot="0">
            <a:off x="14528363" y="9533448"/>
            <a:ext cx="166125" cy="166023"/>
            <a:chOff x="0" y="0"/>
            <a:chExt cx="123825" cy="123749"/>
          </a:xfrm>
        </p:grpSpPr>
        <p:sp>
          <p:nvSpPr>
            <p:cNvPr name="Freeform 93" id="93"/>
            <p:cNvSpPr/>
            <p:nvPr/>
          </p:nvSpPr>
          <p:spPr>
            <a:xfrm flipH="false" flipV="false" rot="0">
              <a:off x="0" y="0"/>
              <a:ext cx="123825" cy="123825"/>
            </a:xfrm>
            <a:custGeom>
              <a:avLst/>
              <a:gdLst/>
              <a:ahLst/>
              <a:cxnLst/>
              <a:rect r="r" b="b" t="t" l="l"/>
              <a:pathLst>
                <a:path h="123825" w="123825">
                  <a:moveTo>
                    <a:pt x="99695" y="42037"/>
                  </a:moveTo>
                  <a:cubicBezTo>
                    <a:pt x="99568" y="42037"/>
                    <a:pt x="99441" y="42037"/>
                    <a:pt x="99314" y="42164"/>
                  </a:cubicBezTo>
                  <a:lnTo>
                    <a:pt x="71628" y="59309"/>
                  </a:lnTo>
                  <a:lnTo>
                    <a:pt x="56134" y="43815"/>
                  </a:lnTo>
                  <a:cubicBezTo>
                    <a:pt x="56007" y="43688"/>
                    <a:pt x="55880" y="43688"/>
                    <a:pt x="55753" y="43688"/>
                  </a:cubicBezTo>
                  <a:cubicBezTo>
                    <a:pt x="55626" y="43688"/>
                    <a:pt x="55372" y="43688"/>
                    <a:pt x="55372" y="43815"/>
                  </a:cubicBezTo>
                  <a:lnTo>
                    <a:pt x="23622" y="75565"/>
                  </a:lnTo>
                  <a:cubicBezTo>
                    <a:pt x="23368" y="75819"/>
                    <a:pt x="23368" y="76073"/>
                    <a:pt x="23622" y="76327"/>
                  </a:cubicBezTo>
                  <a:cubicBezTo>
                    <a:pt x="23876" y="76581"/>
                    <a:pt x="23876" y="76581"/>
                    <a:pt x="24130" y="76581"/>
                  </a:cubicBezTo>
                  <a:cubicBezTo>
                    <a:pt x="24384" y="76581"/>
                    <a:pt x="24384" y="76581"/>
                    <a:pt x="24384" y="76454"/>
                  </a:cubicBezTo>
                  <a:lnTo>
                    <a:pt x="52197" y="61341"/>
                  </a:lnTo>
                  <a:lnTo>
                    <a:pt x="68199" y="77343"/>
                  </a:lnTo>
                  <a:cubicBezTo>
                    <a:pt x="68326" y="77470"/>
                    <a:pt x="68453" y="77470"/>
                    <a:pt x="68580" y="77470"/>
                  </a:cubicBezTo>
                  <a:cubicBezTo>
                    <a:pt x="68580" y="77470"/>
                    <a:pt x="68580" y="77470"/>
                    <a:pt x="68580" y="77470"/>
                  </a:cubicBezTo>
                  <a:cubicBezTo>
                    <a:pt x="68707" y="77470"/>
                    <a:pt x="68961" y="77343"/>
                    <a:pt x="69088" y="77216"/>
                  </a:cubicBezTo>
                  <a:lnTo>
                    <a:pt x="100203" y="42926"/>
                  </a:lnTo>
                  <a:cubicBezTo>
                    <a:pt x="100457" y="42672"/>
                    <a:pt x="100457" y="42291"/>
                    <a:pt x="100203" y="42164"/>
                  </a:cubicBezTo>
                  <a:cubicBezTo>
                    <a:pt x="99949" y="42037"/>
                    <a:pt x="99949" y="41910"/>
                    <a:pt x="99695" y="41910"/>
                  </a:cubicBezTo>
                  <a:close/>
                  <a:moveTo>
                    <a:pt x="61976" y="3810"/>
                  </a:moveTo>
                  <a:cubicBezTo>
                    <a:pt x="93980" y="3810"/>
                    <a:pt x="120142" y="27940"/>
                    <a:pt x="120142" y="57785"/>
                  </a:cubicBezTo>
                  <a:cubicBezTo>
                    <a:pt x="120142" y="87630"/>
                    <a:pt x="93980" y="111760"/>
                    <a:pt x="61976" y="111760"/>
                  </a:cubicBezTo>
                  <a:cubicBezTo>
                    <a:pt x="56388" y="111760"/>
                    <a:pt x="50800" y="110998"/>
                    <a:pt x="45466" y="109601"/>
                  </a:cubicBezTo>
                  <a:cubicBezTo>
                    <a:pt x="45339" y="109601"/>
                    <a:pt x="45085" y="109474"/>
                    <a:pt x="44958" y="109474"/>
                  </a:cubicBezTo>
                  <a:cubicBezTo>
                    <a:pt x="44831" y="109474"/>
                    <a:pt x="44450" y="109601"/>
                    <a:pt x="44069" y="109728"/>
                  </a:cubicBezTo>
                  <a:lnTo>
                    <a:pt x="25527" y="118872"/>
                  </a:lnTo>
                  <a:lnTo>
                    <a:pt x="25527" y="100838"/>
                  </a:lnTo>
                  <a:cubicBezTo>
                    <a:pt x="25527" y="100203"/>
                    <a:pt x="25273" y="99695"/>
                    <a:pt x="24765" y="99314"/>
                  </a:cubicBezTo>
                  <a:cubicBezTo>
                    <a:pt x="11430" y="89027"/>
                    <a:pt x="3683" y="73914"/>
                    <a:pt x="3683" y="57785"/>
                  </a:cubicBezTo>
                  <a:cubicBezTo>
                    <a:pt x="3683" y="27940"/>
                    <a:pt x="29845" y="3810"/>
                    <a:pt x="61976" y="3810"/>
                  </a:cubicBezTo>
                  <a:close/>
                  <a:moveTo>
                    <a:pt x="61976" y="0"/>
                  </a:moveTo>
                  <a:cubicBezTo>
                    <a:pt x="45466" y="0"/>
                    <a:pt x="29845" y="5969"/>
                    <a:pt x="18161" y="16891"/>
                  </a:cubicBezTo>
                  <a:cubicBezTo>
                    <a:pt x="6477" y="27813"/>
                    <a:pt x="0" y="42291"/>
                    <a:pt x="0" y="57785"/>
                  </a:cubicBezTo>
                  <a:cubicBezTo>
                    <a:pt x="0" y="74803"/>
                    <a:pt x="7874" y="90678"/>
                    <a:pt x="21717" y="101727"/>
                  </a:cubicBezTo>
                  <a:lnTo>
                    <a:pt x="21717" y="121920"/>
                  </a:lnTo>
                  <a:cubicBezTo>
                    <a:pt x="21717" y="122555"/>
                    <a:pt x="22098" y="123190"/>
                    <a:pt x="22606" y="123571"/>
                  </a:cubicBezTo>
                  <a:cubicBezTo>
                    <a:pt x="22860" y="123698"/>
                    <a:pt x="23241" y="123825"/>
                    <a:pt x="23622" y="123825"/>
                  </a:cubicBezTo>
                  <a:cubicBezTo>
                    <a:pt x="24003" y="123825"/>
                    <a:pt x="24130" y="123698"/>
                    <a:pt x="24511" y="123571"/>
                  </a:cubicBezTo>
                  <a:lnTo>
                    <a:pt x="45212" y="113411"/>
                  </a:lnTo>
                  <a:cubicBezTo>
                    <a:pt x="50673" y="114808"/>
                    <a:pt x="56261" y="115570"/>
                    <a:pt x="61976" y="115570"/>
                  </a:cubicBezTo>
                  <a:cubicBezTo>
                    <a:pt x="78486" y="115570"/>
                    <a:pt x="93980" y="109601"/>
                    <a:pt x="105664" y="98679"/>
                  </a:cubicBezTo>
                  <a:cubicBezTo>
                    <a:pt x="117094" y="88011"/>
                    <a:pt x="123571" y="73914"/>
                    <a:pt x="123825" y="58801"/>
                  </a:cubicBezTo>
                  <a:lnTo>
                    <a:pt x="123825" y="56642"/>
                  </a:lnTo>
                  <a:lnTo>
                    <a:pt x="123825" y="56642"/>
                  </a:lnTo>
                  <a:cubicBezTo>
                    <a:pt x="123571" y="41529"/>
                    <a:pt x="117094" y="27432"/>
                    <a:pt x="105664" y="16764"/>
                  </a:cubicBezTo>
                  <a:cubicBezTo>
                    <a:pt x="93980" y="5969"/>
                    <a:pt x="78486" y="0"/>
                    <a:pt x="61976" y="0"/>
                  </a:cubicBezTo>
                  <a:close/>
                </a:path>
              </a:pathLst>
            </a:custGeom>
            <a:solidFill>
              <a:srgbClr val="000000"/>
            </a:solidFill>
          </p:spPr>
        </p:sp>
      </p:grpSp>
      <p:sp>
        <p:nvSpPr>
          <p:cNvPr name="Freeform 94" id="94"/>
          <p:cNvSpPr/>
          <p:nvPr/>
        </p:nvSpPr>
        <p:spPr>
          <a:xfrm flipH="false" flipV="false" rot="0">
            <a:off x="14529756" y="9318482"/>
            <a:ext cx="166125" cy="166125"/>
          </a:xfrm>
          <a:custGeom>
            <a:avLst/>
            <a:gdLst/>
            <a:ahLst/>
            <a:cxnLst/>
            <a:rect r="r" b="b" t="t" l="l"/>
            <a:pathLst>
              <a:path h="166125" w="166125">
                <a:moveTo>
                  <a:pt x="0" y="0"/>
                </a:moveTo>
                <a:lnTo>
                  <a:pt x="166126" y="0"/>
                </a:lnTo>
                <a:lnTo>
                  <a:pt x="166126" y="166126"/>
                </a:lnTo>
                <a:lnTo>
                  <a:pt x="0" y="166126"/>
                </a:lnTo>
                <a:lnTo>
                  <a:pt x="0" y="0"/>
                </a:lnTo>
                <a:close/>
              </a:path>
            </a:pathLst>
          </a:custGeom>
          <a:blipFill>
            <a:blip r:embed="rId9"/>
            <a:stretch>
              <a:fillRect l="0" t="0" r="0" b="0"/>
            </a:stretch>
          </a:blipFill>
        </p:spPr>
      </p:sp>
      <p:sp>
        <p:nvSpPr>
          <p:cNvPr name="Freeform 95" id="95"/>
          <p:cNvSpPr/>
          <p:nvPr/>
        </p:nvSpPr>
        <p:spPr>
          <a:xfrm flipH="false" flipV="false" rot="0">
            <a:off x="14526932" y="9720902"/>
            <a:ext cx="178904" cy="166125"/>
          </a:xfrm>
          <a:custGeom>
            <a:avLst/>
            <a:gdLst/>
            <a:ahLst/>
            <a:cxnLst/>
            <a:rect r="r" b="b" t="t" l="l"/>
            <a:pathLst>
              <a:path h="166125" w="178904">
                <a:moveTo>
                  <a:pt x="0" y="0"/>
                </a:moveTo>
                <a:lnTo>
                  <a:pt x="178905" y="0"/>
                </a:lnTo>
                <a:lnTo>
                  <a:pt x="178905" y="166125"/>
                </a:lnTo>
                <a:lnTo>
                  <a:pt x="0" y="166125"/>
                </a:lnTo>
                <a:lnTo>
                  <a:pt x="0" y="0"/>
                </a:lnTo>
                <a:close/>
              </a:path>
            </a:pathLst>
          </a:custGeom>
          <a:blipFill>
            <a:blip r:embed="rId10"/>
            <a:stretch>
              <a:fillRect l="0" t="0" r="0" b="0"/>
            </a:stretch>
          </a:blipFill>
        </p:spPr>
      </p:sp>
      <p:sp>
        <p:nvSpPr>
          <p:cNvPr name="Freeform 96" id="96"/>
          <p:cNvSpPr/>
          <p:nvPr/>
        </p:nvSpPr>
        <p:spPr>
          <a:xfrm flipH="false" flipV="false" rot="0">
            <a:off x="14553793" y="9911294"/>
            <a:ext cx="115010" cy="166125"/>
          </a:xfrm>
          <a:custGeom>
            <a:avLst/>
            <a:gdLst/>
            <a:ahLst/>
            <a:cxnLst/>
            <a:rect r="r" b="b" t="t" l="l"/>
            <a:pathLst>
              <a:path h="166125" w="115010">
                <a:moveTo>
                  <a:pt x="0" y="0"/>
                </a:moveTo>
                <a:lnTo>
                  <a:pt x="115010" y="0"/>
                </a:lnTo>
                <a:lnTo>
                  <a:pt x="115010" y="166126"/>
                </a:lnTo>
                <a:lnTo>
                  <a:pt x="0" y="166126"/>
                </a:lnTo>
                <a:lnTo>
                  <a:pt x="0" y="0"/>
                </a:lnTo>
                <a:close/>
              </a:path>
            </a:pathLst>
          </a:custGeom>
          <a:blipFill>
            <a:blip r:embed="rId11"/>
            <a:stretch>
              <a:fillRect l="0" t="0" r="0" b="0"/>
            </a:stretch>
          </a:blipFill>
        </p:spPr>
      </p:sp>
      <p:grpSp>
        <p:nvGrpSpPr>
          <p:cNvPr name="Group 97" id="97"/>
          <p:cNvGrpSpPr/>
          <p:nvPr/>
        </p:nvGrpSpPr>
        <p:grpSpPr>
          <a:xfrm rot="0">
            <a:off x="13209174" y="212928"/>
            <a:ext cx="1122229" cy="1122229"/>
            <a:chOff x="0" y="0"/>
            <a:chExt cx="1115301" cy="1115301"/>
          </a:xfrm>
        </p:grpSpPr>
        <p:sp>
          <p:nvSpPr>
            <p:cNvPr name="Freeform 98" id="98"/>
            <p:cNvSpPr/>
            <p:nvPr/>
          </p:nvSpPr>
          <p:spPr>
            <a:xfrm flipH="false" flipV="false" rot="0">
              <a:off x="0" y="0"/>
              <a:ext cx="1115314" cy="1115314"/>
            </a:xfrm>
            <a:custGeom>
              <a:avLst/>
              <a:gdLst/>
              <a:ahLst/>
              <a:cxnLst/>
              <a:rect r="r" b="b" t="t" l="l"/>
              <a:pathLst>
                <a:path h="1115314" w="1115314">
                  <a:moveTo>
                    <a:pt x="557657" y="0"/>
                  </a:moveTo>
                  <a:cubicBezTo>
                    <a:pt x="249682" y="0"/>
                    <a:pt x="0" y="249682"/>
                    <a:pt x="0" y="557657"/>
                  </a:cubicBezTo>
                  <a:cubicBezTo>
                    <a:pt x="0" y="865632"/>
                    <a:pt x="249682" y="1115314"/>
                    <a:pt x="557657" y="1115314"/>
                  </a:cubicBezTo>
                  <a:cubicBezTo>
                    <a:pt x="865378" y="1115314"/>
                    <a:pt x="1114933" y="866013"/>
                    <a:pt x="1115314" y="558292"/>
                  </a:cubicBezTo>
                  <a:lnTo>
                    <a:pt x="1115314" y="557149"/>
                  </a:lnTo>
                  <a:cubicBezTo>
                    <a:pt x="1115060" y="249428"/>
                    <a:pt x="865505" y="0"/>
                    <a:pt x="557657" y="0"/>
                  </a:cubicBezTo>
                  <a:close/>
                </a:path>
              </a:pathLst>
            </a:custGeom>
            <a:blipFill>
              <a:blip r:embed="rId20"/>
              <a:stretch>
                <a:fillRect l="0" t="-11216" r="1" b="-21985"/>
              </a:stretch>
            </a:blipFill>
          </p:spPr>
        </p:sp>
      </p:grpSp>
      <p:grpSp>
        <p:nvGrpSpPr>
          <p:cNvPr name="Group 99" id="99"/>
          <p:cNvGrpSpPr>
            <a:grpSpLocks noChangeAspect="true"/>
          </p:cNvGrpSpPr>
          <p:nvPr/>
        </p:nvGrpSpPr>
        <p:grpSpPr>
          <a:xfrm rot="0">
            <a:off x="14531188" y="742945"/>
            <a:ext cx="166125" cy="166023"/>
            <a:chOff x="0" y="0"/>
            <a:chExt cx="123825" cy="123749"/>
          </a:xfrm>
        </p:grpSpPr>
        <p:sp>
          <p:nvSpPr>
            <p:cNvPr name="Freeform 100" id="100"/>
            <p:cNvSpPr/>
            <p:nvPr/>
          </p:nvSpPr>
          <p:spPr>
            <a:xfrm flipH="false" flipV="false" rot="0">
              <a:off x="0" y="0"/>
              <a:ext cx="123825" cy="123825"/>
            </a:xfrm>
            <a:custGeom>
              <a:avLst/>
              <a:gdLst/>
              <a:ahLst/>
              <a:cxnLst/>
              <a:rect r="r" b="b" t="t" l="l"/>
              <a:pathLst>
                <a:path h="123825" w="123825">
                  <a:moveTo>
                    <a:pt x="99695" y="42037"/>
                  </a:moveTo>
                  <a:cubicBezTo>
                    <a:pt x="99568" y="42037"/>
                    <a:pt x="99441" y="42037"/>
                    <a:pt x="99314" y="42164"/>
                  </a:cubicBezTo>
                  <a:lnTo>
                    <a:pt x="71628" y="59309"/>
                  </a:lnTo>
                  <a:lnTo>
                    <a:pt x="56134" y="43815"/>
                  </a:lnTo>
                  <a:cubicBezTo>
                    <a:pt x="56007" y="43688"/>
                    <a:pt x="55880" y="43688"/>
                    <a:pt x="55753" y="43688"/>
                  </a:cubicBezTo>
                  <a:cubicBezTo>
                    <a:pt x="55626" y="43688"/>
                    <a:pt x="55372" y="43688"/>
                    <a:pt x="55372" y="43815"/>
                  </a:cubicBezTo>
                  <a:lnTo>
                    <a:pt x="23622" y="75565"/>
                  </a:lnTo>
                  <a:cubicBezTo>
                    <a:pt x="23368" y="75819"/>
                    <a:pt x="23368" y="76073"/>
                    <a:pt x="23622" y="76327"/>
                  </a:cubicBezTo>
                  <a:cubicBezTo>
                    <a:pt x="23876" y="76581"/>
                    <a:pt x="23876" y="76581"/>
                    <a:pt x="24130" y="76581"/>
                  </a:cubicBezTo>
                  <a:cubicBezTo>
                    <a:pt x="24384" y="76581"/>
                    <a:pt x="24384" y="76581"/>
                    <a:pt x="24384" y="76454"/>
                  </a:cubicBezTo>
                  <a:lnTo>
                    <a:pt x="52197" y="61341"/>
                  </a:lnTo>
                  <a:lnTo>
                    <a:pt x="68199" y="77343"/>
                  </a:lnTo>
                  <a:cubicBezTo>
                    <a:pt x="68326" y="77470"/>
                    <a:pt x="68453" y="77470"/>
                    <a:pt x="68580" y="77470"/>
                  </a:cubicBezTo>
                  <a:cubicBezTo>
                    <a:pt x="68580" y="77470"/>
                    <a:pt x="68580" y="77470"/>
                    <a:pt x="68580" y="77470"/>
                  </a:cubicBezTo>
                  <a:cubicBezTo>
                    <a:pt x="68707" y="77470"/>
                    <a:pt x="68961" y="77343"/>
                    <a:pt x="69088" y="77216"/>
                  </a:cubicBezTo>
                  <a:lnTo>
                    <a:pt x="100203" y="42926"/>
                  </a:lnTo>
                  <a:cubicBezTo>
                    <a:pt x="100457" y="42672"/>
                    <a:pt x="100457" y="42291"/>
                    <a:pt x="100203" y="42164"/>
                  </a:cubicBezTo>
                  <a:cubicBezTo>
                    <a:pt x="99949" y="42037"/>
                    <a:pt x="99949" y="41910"/>
                    <a:pt x="99695" y="41910"/>
                  </a:cubicBezTo>
                  <a:close/>
                  <a:moveTo>
                    <a:pt x="61976" y="3810"/>
                  </a:moveTo>
                  <a:cubicBezTo>
                    <a:pt x="93980" y="3810"/>
                    <a:pt x="120142" y="27940"/>
                    <a:pt x="120142" y="57785"/>
                  </a:cubicBezTo>
                  <a:cubicBezTo>
                    <a:pt x="120142" y="87630"/>
                    <a:pt x="93980" y="111760"/>
                    <a:pt x="61976" y="111760"/>
                  </a:cubicBezTo>
                  <a:cubicBezTo>
                    <a:pt x="56388" y="111760"/>
                    <a:pt x="50800" y="110998"/>
                    <a:pt x="45466" y="109601"/>
                  </a:cubicBezTo>
                  <a:cubicBezTo>
                    <a:pt x="45339" y="109601"/>
                    <a:pt x="45085" y="109474"/>
                    <a:pt x="44958" y="109474"/>
                  </a:cubicBezTo>
                  <a:cubicBezTo>
                    <a:pt x="44831" y="109474"/>
                    <a:pt x="44450" y="109601"/>
                    <a:pt x="44069" y="109728"/>
                  </a:cubicBezTo>
                  <a:lnTo>
                    <a:pt x="25527" y="118872"/>
                  </a:lnTo>
                  <a:lnTo>
                    <a:pt x="25527" y="100838"/>
                  </a:lnTo>
                  <a:cubicBezTo>
                    <a:pt x="25527" y="100203"/>
                    <a:pt x="25273" y="99695"/>
                    <a:pt x="24765" y="99314"/>
                  </a:cubicBezTo>
                  <a:cubicBezTo>
                    <a:pt x="11430" y="89027"/>
                    <a:pt x="3683" y="73914"/>
                    <a:pt x="3683" y="57785"/>
                  </a:cubicBezTo>
                  <a:cubicBezTo>
                    <a:pt x="3683" y="27940"/>
                    <a:pt x="29845" y="3810"/>
                    <a:pt x="61976" y="3810"/>
                  </a:cubicBezTo>
                  <a:close/>
                  <a:moveTo>
                    <a:pt x="61976" y="0"/>
                  </a:moveTo>
                  <a:cubicBezTo>
                    <a:pt x="45466" y="0"/>
                    <a:pt x="29845" y="5969"/>
                    <a:pt x="18161" y="16891"/>
                  </a:cubicBezTo>
                  <a:cubicBezTo>
                    <a:pt x="6477" y="27813"/>
                    <a:pt x="0" y="42291"/>
                    <a:pt x="0" y="57785"/>
                  </a:cubicBezTo>
                  <a:cubicBezTo>
                    <a:pt x="0" y="74803"/>
                    <a:pt x="7874" y="90678"/>
                    <a:pt x="21717" y="101727"/>
                  </a:cubicBezTo>
                  <a:lnTo>
                    <a:pt x="21717" y="121920"/>
                  </a:lnTo>
                  <a:cubicBezTo>
                    <a:pt x="21717" y="122555"/>
                    <a:pt x="22098" y="123190"/>
                    <a:pt x="22606" y="123571"/>
                  </a:cubicBezTo>
                  <a:cubicBezTo>
                    <a:pt x="22860" y="123698"/>
                    <a:pt x="23241" y="123825"/>
                    <a:pt x="23622" y="123825"/>
                  </a:cubicBezTo>
                  <a:cubicBezTo>
                    <a:pt x="24003" y="123825"/>
                    <a:pt x="24130" y="123698"/>
                    <a:pt x="24511" y="123571"/>
                  </a:cubicBezTo>
                  <a:lnTo>
                    <a:pt x="45212" y="113411"/>
                  </a:lnTo>
                  <a:cubicBezTo>
                    <a:pt x="50673" y="114808"/>
                    <a:pt x="56261" y="115570"/>
                    <a:pt x="61976" y="115570"/>
                  </a:cubicBezTo>
                  <a:cubicBezTo>
                    <a:pt x="78486" y="115570"/>
                    <a:pt x="93980" y="109601"/>
                    <a:pt x="105664" y="98679"/>
                  </a:cubicBezTo>
                  <a:cubicBezTo>
                    <a:pt x="117094" y="88011"/>
                    <a:pt x="123571" y="73914"/>
                    <a:pt x="123825" y="58801"/>
                  </a:cubicBezTo>
                  <a:lnTo>
                    <a:pt x="123825" y="56642"/>
                  </a:lnTo>
                  <a:lnTo>
                    <a:pt x="123825" y="56642"/>
                  </a:lnTo>
                  <a:cubicBezTo>
                    <a:pt x="123571" y="41529"/>
                    <a:pt x="117094" y="27432"/>
                    <a:pt x="105664" y="16764"/>
                  </a:cubicBezTo>
                  <a:cubicBezTo>
                    <a:pt x="93980" y="5969"/>
                    <a:pt x="78486" y="0"/>
                    <a:pt x="61976" y="0"/>
                  </a:cubicBezTo>
                  <a:close/>
                </a:path>
              </a:pathLst>
            </a:custGeom>
            <a:solidFill>
              <a:srgbClr val="000000"/>
            </a:solidFill>
          </p:spPr>
        </p:sp>
      </p:grpSp>
      <p:sp>
        <p:nvSpPr>
          <p:cNvPr name="Freeform 101" id="101"/>
          <p:cNvSpPr/>
          <p:nvPr/>
        </p:nvSpPr>
        <p:spPr>
          <a:xfrm flipH="false" flipV="false" rot="0">
            <a:off x="14532568" y="527979"/>
            <a:ext cx="166125" cy="166125"/>
          </a:xfrm>
          <a:custGeom>
            <a:avLst/>
            <a:gdLst/>
            <a:ahLst/>
            <a:cxnLst/>
            <a:rect r="r" b="b" t="t" l="l"/>
            <a:pathLst>
              <a:path h="166125" w="166125">
                <a:moveTo>
                  <a:pt x="0" y="0"/>
                </a:moveTo>
                <a:lnTo>
                  <a:pt x="166125" y="0"/>
                </a:lnTo>
                <a:lnTo>
                  <a:pt x="166125" y="166125"/>
                </a:lnTo>
                <a:lnTo>
                  <a:pt x="0" y="166125"/>
                </a:lnTo>
                <a:lnTo>
                  <a:pt x="0" y="0"/>
                </a:lnTo>
                <a:close/>
              </a:path>
            </a:pathLst>
          </a:custGeom>
          <a:blipFill>
            <a:blip r:embed="rId9"/>
            <a:stretch>
              <a:fillRect l="0" t="0" r="0" b="0"/>
            </a:stretch>
          </a:blipFill>
        </p:spPr>
      </p:sp>
      <p:sp>
        <p:nvSpPr>
          <p:cNvPr name="Freeform 102" id="102"/>
          <p:cNvSpPr/>
          <p:nvPr/>
        </p:nvSpPr>
        <p:spPr>
          <a:xfrm flipH="false" flipV="false" rot="0">
            <a:off x="14529756" y="930398"/>
            <a:ext cx="178904" cy="166125"/>
          </a:xfrm>
          <a:custGeom>
            <a:avLst/>
            <a:gdLst/>
            <a:ahLst/>
            <a:cxnLst/>
            <a:rect r="r" b="b" t="t" l="l"/>
            <a:pathLst>
              <a:path h="166125" w="178904">
                <a:moveTo>
                  <a:pt x="0" y="0"/>
                </a:moveTo>
                <a:lnTo>
                  <a:pt x="178905" y="0"/>
                </a:lnTo>
                <a:lnTo>
                  <a:pt x="178905" y="166126"/>
                </a:lnTo>
                <a:lnTo>
                  <a:pt x="0" y="166126"/>
                </a:lnTo>
                <a:lnTo>
                  <a:pt x="0" y="0"/>
                </a:lnTo>
                <a:close/>
              </a:path>
            </a:pathLst>
          </a:custGeom>
          <a:blipFill>
            <a:blip r:embed="rId10"/>
            <a:stretch>
              <a:fillRect l="0" t="0" r="0" b="0"/>
            </a:stretch>
          </a:blipFill>
        </p:spPr>
      </p:sp>
      <p:sp>
        <p:nvSpPr>
          <p:cNvPr name="Freeform 103" id="103"/>
          <p:cNvSpPr/>
          <p:nvPr/>
        </p:nvSpPr>
        <p:spPr>
          <a:xfrm flipH="false" flipV="false" rot="0">
            <a:off x="14556618" y="1120804"/>
            <a:ext cx="115010" cy="166125"/>
          </a:xfrm>
          <a:custGeom>
            <a:avLst/>
            <a:gdLst/>
            <a:ahLst/>
            <a:cxnLst/>
            <a:rect r="r" b="b" t="t" l="l"/>
            <a:pathLst>
              <a:path h="166125" w="115010">
                <a:moveTo>
                  <a:pt x="0" y="0"/>
                </a:moveTo>
                <a:lnTo>
                  <a:pt x="115010" y="0"/>
                </a:lnTo>
                <a:lnTo>
                  <a:pt x="115010" y="166125"/>
                </a:lnTo>
                <a:lnTo>
                  <a:pt x="0" y="166125"/>
                </a:lnTo>
                <a:lnTo>
                  <a:pt x="0" y="0"/>
                </a:lnTo>
                <a:close/>
              </a:path>
            </a:pathLst>
          </a:custGeom>
          <a:blipFill>
            <a:blip r:embed="rId11"/>
            <a:stretch>
              <a:fillRect l="0" t="0" r="0" b="0"/>
            </a:stretch>
          </a:blipFill>
        </p:spPr>
      </p:sp>
      <p:sp>
        <p:nvSpPr>
          <p:cNvPr name="TextBox 104" id="104"/>
          <p:cNvSpPr txBox="true"/>
          <p:nvPr/>
        </p:nvSpPr>
        <p:spPr>
          <a:xfrm rot="0">
            <a:off x="8455250" y="3565711"/>
            <a:ext cx="1329234" cy="387583"/>
          </a:xfrm>
          <a:prstGeom prst="rect">
            <a:avLst/>
          </a:prstGeom>
        </p:spPr>
        <p:txBody>
          <a:bodyPr anchor="t" rtlCol="false" tIns="0" lIns="0" bIns="0" rIns="0">
            <a:spAutoFit/>
          </a:bodyPr>
          <a:lstStyle/>
          <a:p>
            <a:pPr algn="l">
              <a:lnSpc>
                <a:spcPts val="2962"/>
              </a:lnSpc>
            </a:pPr>
            <a:r>
              <a:rPr lang="en-US" sz="2116">
                <a:solidFill>
                  <a:srgbClr val="000000"/>
                </a:solidFill>
                <a:latin typeface="The Seasons"/>
                <a:ea typeface="The Seasons"/>
                <a:cs typeface="The Seasons"/>
                <a:sym typeface="The Seasons"/>
              </a:rPr>
              <a:t>ZOFIA BUL</a:t>
            </a:r>
          </a:p>
        </p:txBody>
      </p:sp>
      <p:sp>
        <p:nvSpPr>
          <p:cNvPr name="TextBox 105" id="105"/>
          <p:cNvSpPr txBox="true"/>
          <p:nvPr/>
        </p:nvSpPr>
        <p:spPr>
          <a:xfrm rot="0">
            <a:off x="8459301" y="7510437"/>
            <a:ext cx="1721494" cy="387583"/>
          </a:xfrm>
          <a:prstGeom prst="rect">
            <a:avLst/>
          </a:prstGeom>
        </p:spPr>
        <p:txBody>
          <a:bodyPr anchor="t" rtlCol="false" tIns="0" lIns="0" bIns="0" rIns="0">
            <a:spAutoFit/>
          </a:bodyPr>
          <a:lstStyle/>
          <a:p>
            <a:pPr algn="l">
              <a:lnSpc>
                <a:spcPts val="2962"/>
              </a:lnSpc>
            </a:pPr>
            <a:r>
              <a:rPr lang="en-US" sz="2116">
                <a:solidFill>
                  <a:srgbClr val="000000"/>
                </a:solidFill>
                <a:latin typeface="The Seasons"/>
                <a:ea typeface="The Seasons"/>
                <a:cs typeface="The Seasons"/>
                <a:sym typeface="The Seasons"/>
              </a:rPr>
              <a:t>JULIA ZIĘCIAK</a:t>
            </a:r>
          </a:p>
        </p:txBody>
      </p:sp>
      <p:sp>
        <p:nvSpPr>
          <p:cNvPr name="TextBox 106" id="106"/>
          <p:cNvSpPr txBox="true"/>
          <p:nvPr/>
        </p:nvSpPr>
        <p:spPr>
          <a:xfrm rot="0">
            <a:off x="8459467" y="913953"/>
            <a:ext cx="1981634" cy="387583"/>
          </a:xfrm>
          <a:prstGeom prst="rect">
            <a:avLst/>
          </a:prstGeom>
        </p:spPr>
        <p:txBody>
          <a:bodyPr anchor="t" rtlCol="false" tIns="0" lIns="0" bIns="0" rIns="0">
            <a:spAutoFit/>
          </a:bodyPr>
          <a:lstStyle/>
          <a:p>
            <a:pPr algn="l">
              <a:lnSpc>
                <a:spcPts val="2962"/>
              </a:lnSpc>
            </a:pPr>
            <a:r>
              <a:rPr lang="en-US" sz="2116">
                <a:solidFill>
                  <a:srgbClr val="000000"/>
                </a:solidFill>
                <a:latin typeface="The Seasons"/>
                <a:ea typeface="The Seasons"/>
                <a:cs typeface="The Seasons"/>
                <a:sym typeface="The Seasons"/>
              </a:rPr>
              <a:t>ZUZIA BEDNARZ</a:t>
            </a:r>
          </a:p>
        </p:txBody>
      </p:sp>
      <p:sp>
        <p:nvSpPr>
          <p:cNvPr name="TextBox 107" id="107"/>
          <p:cNvSpPr txBox="true"/>
          <p:nvPr/>
        </p:nvSpPr>
        <p:spPr>
          <a:xfrm rot="0">
            <a:off x="8455416" y="2247173"/>
            <a:ext cx="2139262" cy="387583"/>
          </a:xfrm>
          <a:prstGeom prst="rect">
            <a:avLst/>
          </a:prstGeom>
        </p:spPr>
        <p:txBody>
          <a:bodyPr anchor="t" rtlCol="false" tIns="0" lIns="0" bIns="0" rIns="0">
            <a:spAutoFit/>
          </a:bodyPr>
          <a:lstStyle/>
          <a:p>
            <a:pPr algn="l">
              <a:lnSpc>
                <a:spcPts val="2962"/>
              </a:lnSpc>
            </a:pPr>
            <a:r>
              <a:rPr lang="en-US" sz="2116">
                <a:solidFill>
                  <a:srgbClr val="000000"/>
                </a:solidFill>
                <a:latin typeface="The Seasons"/>
                <a:ea typeface="The Seasons"/>
                <a:cs typeface="The Seasons"/>
                <a:sym typeface="The Seasons"/>
              </a:rPr>
              <a:t>MAGDA ROZMUS</a:t>
            </a:r>
          </a:p>
        </p:txBody>
      </p:sp>
      <p:sp>
        <p:nvSpPr>
          <p:cNvPr name="TextBox 108" id="108"/>
          <p:cNvSpPr txBox="true"/>
          <p:nvPr/>
        </p:nvSpPr>
        <p:spPr>
          <a:xfrm rot="0">
            <a:off x="8459467" y="6222990"/>
            <a:ext cx="2372259" cy="387583"/>
          </a:xfrm>
          <a:prstGeom prst="rect">
            <a:avLst/>
          </a:prstGeom>
        </p:spPr>
        <p:txBody>
          <a:bodyPr anchor="t" rtlCol="false" tIns="0" lIns="0" bIns="0" rIns="0">
            <a:spAutoFit/>
          </a:bodyPr>
          <a:lstStyle/>
          <a:p>
            <a:pPr algn="l">
              <a:lnSpc>
                <a:spcPts val="2962"/>
              </a:lnSpc>
            </a:pPr>
            <a:r>
              <a:rPr lang="en-US" sz="2116">
                <a:solidFill>
                  <a:srgbClr val="000000"/>
                </a:solidFill>
                <a:latin typeface="The Seasons"/>
                <a:ea typeface="The Seasons"/>
                <a:cs typeface="The Seasons"/>
                <a:sym typeface="The Seasons"/>
              </a:rPr>
              <a:t>OLIWIA MATUSZNY</a:t>
            </a:r>
          </a:p>
        </p:txBody>
      </p:sp>
      <p:sp>
        <p:nvSpPr>
          <p:cNvPr name="TextBox 109" id="109"/>
          <p:cNvSpPr txBox="true"/>
          <p:nvPr/>
        </p:nvSpPr>
        <p:spPr>
          <a:xfrm rot="0">
            <a:off x="8455416" y="4908823"/>
            <a:ext cx="2717659" cy="387583"/>
          </a:xfrm>
          <a:prstGeom prst="rect">
            <a:avLst/>
          </a:prstGeom>
        </p:spPr>
        <p:txBody>
          <a:bodyPr anchor="t" rtlCol="false" tIns="0" lIns="0" bIns="0" rIns="0">
            <a:spAutoFit/>
          </a:bodyPr>
          <a:lstStyle/>
          <a:p>
            <a:pPr algn="l">
              <a:lnSpc>
                <a:spcPts val="2962"/>
              </a:lnSpc>
            </a:pPr>
            <a:r>
              <a:rPr lang="en-US" sz="2116">
                <a:solidFill>
                  <a:srgbClr val="000000"/>
                </a:solidFill>
                <a:latin typeface="The Seasons"/>
                <a:ea typeface="The Seasons"/>
                <a:cs typeface="The Seasons"/>
                <a:sym typeface="The Seasons"/>
              </a:rPr>
              <a:t>KLAUDIA GRUSZCZYK</a:t>
            </a:r>
          </a:p>
        </p:txBody>
      </p:sp>
      <p:sp>
        <p:nvSpPr>
          <p:cNvPr name="TextBox 110" id="110"/>
          <p:cNvSpPr txBox="true"/>
          <p:nvPr/>
        </p:nvSpPr>
        <p:spPr>
          <a:xfrm rot="0">
            <a:off x="8407176" y="8757349"/>
            <a:ext cx="2788927" cy="387583"/>
          </a:xfrm>
          <a:prstGeom prst="rect">
            <a:avLst/>
          </a:prstGeom>
        </p:spPr>
        <p:txBody>
          <a:bodyPr anchor="t" rtlCol="false" tIns="0" lIns="0" bIns="0" rIns="0">
            <a:spAutoFit/>
          </a:bodyPr>
          <a:lstStyle/>
          <a:p>
            <a:pPr algn="l">
              <a:lnSpc>
                <a:spcPts val="2962"/>
              </a:lnSpc>
            </a:pPr>
            <a:r>
              <a:rPr lang="en-US" sz="2116">
                <a:solidFill>
                  <a:srgbClr val="000000"/>
                </a:solidFill>
                <a:latin typeface="The Seasons"/>
                <a:ea typeface="The Seasons"/>
                <a:cs typeface="The Seasons"/>
                <a:sym typeface="The Seasons"/>
              </a:rPr>
              <a:t>VIKTORIA GLOMBITZA</a:t>
            </a:r>
          </a:p>
        </p:txBody>
      </p:sp>
      <p:sp>
        <p:nvSpPr>
          <p:cNvPr name="TextBox 111" id="111"/>
          <p:cNvSpPr txBox="true"/>
          <p:nvPr/>
        </p:nvSpPr>
        <p:spPr>
          <a:xfrm rot="0">
            <a:off x="9034069" y="3913469"/>
            <a:ext cx="708793" cy="472786"/>
          </a:xfrm>
          <a:prstGeom prst="rect">
            <a:avLst/>
          </a:prstGeom>
        </p:spPr>
        <p:txBody>
          <a:bodyPr anchor="t" rtlCol="false" tIns="0" lIns="0" bIns="0" rIns="0">
            <a:spAutoFit/>
          </a:bodyPr>
          <a:lstStyle/>
          <a:p>
            <a:pPr algn="l">
              <a:lnSpc>
                <a:spcPts val="1818"/>
              </a:lnSpc>
            </a:pPr>
            <a:r>
              <a:rPr lang="en-US" sz="1384">
                <a:solidFill>
                  <a:srgbClr val="000000"/>
                </a:solidFill>
                <a:latin typeface="The Seasons"/>
                <a:ea typeface="The Seasons"/>
                <a:cs typeface="The Seasons"/>
                <a:sym typeface="The Seasons"/>
              </a:rPr>
              <a:t>Zosia Bul Zofia Bul</a:t>
            </a:r>
          </a:p>
        </p:txBody>
      </p:sp>
      <p:sp>
        <p:nvSpPr>
          <p:cNvPr name="TextBox 112" id="112"/>
          <p:cNvSpPr txBox="true"/>
          <p:nvPr/>
        </p:nvSpPr>
        <p:spPr>
          <a:xfrm rot="0">
            <a:off x="9176554" y="4396974"/>
            <a:ext cx="65453" cy="184620"/>
          </a:xfrm>
          <a:prstGeom prst="rect">
            <a:avLst/>
          </a:prstGeom>
        </p:spPr>
        <p:txBody>
          <a:bodyPr anchor="t" rtlCol="false" tIns="0" lIns="0" bIns="0" rIns="0">
            <a:spAutoFit/>
          </a:bodyPr>
          <a:lstStyle/>
          <a:p>
            <a:pPr algn="l">
              <a:lnSpc>
                <a:spcPts val="1256"/>
              </a:lnSpc>
            </a:pPr>
            <a:r>
              <a:rPr lang="en-US" sz="1384">
                <a:solidFill>
                  <a:srgbClr val="000000"/>
                </a:solidFill>
                <a:latin typeface="The Seasons"/>
                <a:ea typeface="The Seasons"/>
                <a:cs typeface="The Seasons"/>
                <a:sym typeface="The Seasons"/>
              </a:rPr>
              <a:t>-</a:t>
            </a:r>
          </a:p>
        </p:txBody>
      </p:sp>
      <p:sp>
        <p:nvSpPr>
          <p:cNvPr name="TextBox 113" id="113"/>
          <p:cNvSpPr txBox="true"/>
          <p:nvPr/>
        </p:nvSpPr>
        <p:spPr>
          <a:xfrm rot="0">
            <a:off x="8936464" y="2641988"/>
            <a:ext cx="2388143" cy="831868"/>
          </a:xfrm>
          <a:prstGeom prst="rect">
            <a:avLst/>
          </a:prstGeom>
        </p:spPr>
        <p:txBody>
          <a:bodyPr anchor="t" rtlCol="false" tIns="0" lIns="0" bIns="0" rIns="0">
            <a:spAutoFit/>
          </a:bodyPr>
          <a:lstStyle/>
          <a:p>
            <a:pPr algn="just">
              <a:lnSpc>
                <a:spcPts val="1738"/>
              </a:lnSpc>
            </a:pPr>
            <a:r>
              <a:rPr lang="en-US" sz="1384">
                <a:solidFill>
                  <a:srgbClr val="000000"/>
                </a:solidFill>
                <a:latin typeface="The Seasons"/>
                <a:ea typeface="The Seasons"/>
                <a:cs typeface="The Seasons"/>
                <a:sym typeface="The Seasons"/>
              </a:rPr>
              <a:t>_magdarozmus Magda Rozmus</a:t>
            </a:r>
          </a:p>
          <a:p>
            <a:pPr algn="just">
              <a:lnSpc>
                <a:spcPts val="1934"/>
              </a:lnSpc>
            </a:pPr>
            <a:r>
              <a:rPr lang="en-US" sz="1381">
                <a:solidFill>
                  <a:srgbClr val="000000"/>
                </a:solidFill>
                <a:latin typeface="The Seasons"/>
                <a:ea typeface="The Seasons"/>
                <a:cs typeface="The Seasons"/>
                <a:sym typeface="The Seasons"/>
              </a:rPr>
              <a:t>magdarozmus.us@gmail.com</a:t>
            </a:r>
          </a:p>
          <a:p>
            <a:pPr algn="just">
              <a:lnSpc>
                <a:spcPts val="1471"/>
              </a:lnSpc>
            </a:pPr>
            <a:r>
              <a:rPr lang="en-US" sz="1051">
                <a:solidFill>
                  <a:srgbClr val="000000"/>
                </a:solidFill>
                <a:latin typeface="The Seasons"/>
                <a:ea typeface="The Seasons"/>
                <a:cs typeface="The Seasons"/>
                <a:sym typeface="The Seasons"/>
              </a:rPr>
              <a:t>Katowice, online</a:t>
            </a:r>
          </a:p>
        </p:txBody>
      </p:sp>
      <p:sp>
        <p:nvSpPr>
          <p:cNvPr name="TextBox 114" id="114"/>
          <p:cNvSpPr txBox="true"/>
          <p:nvPr/>
        </p:nvSpPr>
        <p:spPr>
          <a:xfrm rot="0">
            <a:off x="8986123" y="6576989"/>
            <a:ext cx="726927" cy="232245"/>
          </a:xfrm>
          <a:prstGeom prst="rect">
            <a:avLst/>
          </a:prstGeom>
        </p:spPr>
        <p:txBody>
          <a:bodyPr anchor="t" rtlCol="false" tIns="0" lIns="0" bIns="0" rIns="0">
            <a:spAutoFit/>
          </a:bodyPr>
          <a:lstStyle/>
          <a:p>
            <a:pPr algn="l">
              <a:lnSpc>
                <a:spcPts val="1782"/>
              </a:lnSpc>
            </a:pPr>
            <a:r>
              <a:rPr lang="en-US" sz="1384">
                <a:solidFill>
                  <a:srgbClr val="000000"/>
                </a:solidFill>
                <a:latin typeface="The Seasons"/>
                <a:ea typeface="The Seasons"/>
                <a:cs typeface="The Seasons"/>
                <a:sym typeface="The Seasons"/>
              </a:rPr>
              <a:t>_olii_viaa</a:t>
            </a:r>
          </a:p>
        </p:txBody>
      </p:sp>
      <p:sp>
        <p:nvSpPr>
          <p:cNvPr name="TextBox 115" id="115"/>
          <p:cNvSpPr txBox="true"/>
          <p:nvPr/>
        </p:nvSpPr>
        <p:spPr>
          <a:xfrm rot="0">
            <a:off x="8966520" y="6803443"/>
            <a:ext cx="2357665" cy="622780"/>
          </a:xfrm>
          <a:prstGeom prst="rect">
            <a:avLst/>
          </a:prstGeom>
        </p:spPr>
        <p:txBody>
          <a:bodyPr anchor="t" rtlCol="false" tIns="0" lIns="0" bIns="0" rIns="0">
            <a:spAutoFit/>
          </a:bodyPr>
          <a:lstStyle/>
          <a:p>
            <a:pPr algn="l">
              <a:lnSpc>
                <a:spcPts val="1782"/>
              </a:lnSpc>
            </a:pPr>
            <a:r>
              <a:rPr lang="en-US" sz="1384">
                <a:solidFill>
                  <a:srgbClr val="000000"/>
                </a:solidFill>
                <a:latin typeface="The Seasons"/>
                <a:ea typeface="The Seasons"/>
                <a:cs typeface="The Seasons"/>
                <a:sym typeface="The Seasons"/>
              </a:rPr>
              <a:t>Oliwia Matuszny</a:t>
            </a:r>
          </a:p>
          <a:p>
            <a:pPr algn="l">
              <a:lnSpc>
                <a:spcPts val="1934"/>
              </a:lnSpc>
            </a:pPr>
            <a:r>
              <a:rPr lang="en-US" sz="1381">
                <a:solidFill>
                  <a:srgbClr val="000000"/>
                </a:solidFill>
                <a:latin typeface="The Seasons"/>
                <a:ea typeface="The Seasons"/>
                <a:cs typeface="The Seasons"/>
                <a:sym typeface="The Seasons"/>
              </a:rPr>
              <a:t>oliwiamatuszny0@gmail.com</a:t>
            </a:r>
          </a:p>
          <a:p>
            <a:pPr algn="l">
              <a:lnSpc>
                <a:spcPts val="1471"/>
              </a:lnSpc>
            </a:pPr>
            <a:r>
              <a:rPr lang="en-US" sz="1051">
                <a:solidFill>
                  <a:srgbClr val="000000"/>
                </a:solidFill>
                <a:latin typeface="The Seasons"/>
                <a:ea typeface="The Seasons"/>
                <a:cs typeface="The Seasons"/>
                <a:sym typeface="The Seasons"/>
              </a:rPr>
              <a:t>Dekanat istebniański, Kraków, online</a:t>
            </a:r>
          </a:p>
        </p:txBody>
      </p:sp>
      <p:sp>
        <p:nvSpPr>
          <p:cNvPr name="TextBox 116" id="116"/>
          <p:cNvSpPr txBox="true"/>
          <p:nvPr/>
        </p:nvSpPr>
        <p:spPr>
          <a:xfrm rot="0">
            <a:off x="8946572" y="5254613"/>
            <a:ext cx="1398585" cy="241770"/>
          </a:xfrm>
          <a:prstGeom prst="rect">
            <a:avLst/>
          </a:prstGeom>
        </p:spPr>
        <p:txBody>
          <a:bodyPr anchor="t" rtlCol="false" tIns="0" lIns="0" bIns="0" rIns="0">
            <a:spAutoFit/>
          </a:bodyPr>
          <a:lstStyle/>
          <a:p>
            <a:pPr algn="l">
              <a:lnSpc>
                <a:spcPts val="1835"/>
              </a:lnSpc>
            </a:pPr>
            <a:r>
              <a:rPr lang="en-US" sz="1384">
                <a:solidFill>
                  <a:srgbClr val="000000"/>
                </a:solidFill>
                <a:latin typeface="The Seasons"/>
                <a:ea typeface="The Seasons"/>
                <a:cs typeface="The Seasons"/>
                <a:sym typeface="The Seasons"/>
              </a:rPr>
              <a:t>klaudia.gruszczyk</a:t>
            </a:r>
          </a:p>
        </p:txBody>
      </p:sp>
      <p:sp>
        <p:nvSpPr>
          <p:cNvPr name="TextBox 117" id="117"/>
          <p:cNvSpPr txBox="true"/>
          <p:nvPr/>
        </p:nvSpPr>
        <p:spPr>
          <a:xfrm rot="0">
            <a:off x="8947199" y="5487661"/>
            <a:ext cx="2455833" cy="629916"/>
          </a:xfrm>
          <a:prstGeom prst="rect">
            <a:avLst/>
          </a:prstGeom>
        </p:spPr>
        <p:txBody>
          <a:bodyPr anchor="t" rtlCol="false" tIns="0" lIns="0" bIns="0" rIns="0">
            <a:spAutoFit/>
          </a:bodyPr>
          <a:lstStyle/>
          <a:p>
            <a:pPr algn="l">
              <a:lnSpc>
                <a:spcPts val="1835"/>
              </a:lnSpc>
            </a:pPr>
            <a:r>
              <a:rPr lang="en-US" sz="1384">
                <a:solidFill>
                  <a:srgbClr val="000000"/>
                </a:solidFill>
                <a:latin typeface="The Seasons"/>
                <a:ea typeface="The Seasons"/>
                <a:cs typeface="The Seasons"/>
                <a:sym typeface="The Seasons"/>
              </a:rPr>
              <a:t>Klaudia Gruszczyk klaudiagruszczyk2@gmail.com</a:t>
            </a:r>
          </a:p>
          <a:p>
            <a:pPr algn="l">
              <a:lnSpc>
                <a:spcPts val="1471"/>
              </a:lnSpc>
            </a:pPr>
            <a:r>
              <a:rPr lang="en-US" sz="1051">
                <a:solidFill>
                  <a:srgbClr val="000000"/>
                </a:solidFill>
                <a:latin typeface="The Seasons"/>
                <a:ea typeface="The Seasons"/>
                <a:cs typeface="The Seasons"/>
                <a:sym typeface="The Seasons"/>
              </a:rPr>
              <a:t>Dekanat skoczowski i okolice, online</a:t>
            </a:r>
          </a:p>
        </p:txBody>
      </p:sp>
      <p:sp>
        <p:nvSpPr>
          <p:cNvPr name="TextBox 118" id="118"/>
          <p:cNvSpPr txBox="true"/>
          <p:nvPr/>
        </p:nvSpPr>
        <p:spPr>
          <a:xfrm rot="0">
            <a:off x="8960693" y="1298173"/>
            <a:ext cx="1141065" cy="232245"/>
          </a:xfrm>
          <a:prstGeom prst="rect">
            <a:avLst/>
          </a:prstGeom>
        </p:spPr>
        <p:txBody>
          <a:bodyPr anchor="t" rtlCol="false" tIns="0" lIns="0" bIns="0" rIns="0">
            <a:spAutoFit/>
          </a:bodyPr>
          <a:lstStyle/>
          <a:p>
            <a:pPr algn="l">
              <a:lnSpc>
                <a:spcPts val="1738"/>
              </a:lnSpc>
            </a:pPr>
            <a:r>
              <a:rPr lang="en-US" sz="1384">
                <a:solidFill>
                  <a:srgbClr val="000000"/>
                </a:solidFill>
                <a:latin typeface="The Seasons"/>
                <a:ea typeface="The Seasons"/>
                <a:cs typeface="The Seasons"/>
                <a:sym typeface="The Seasons"/>
              </a:rPr>
              <a:t>zuziabednarz_</a:t>
            </a:r>
          </a:p>
        </p:txBody>
      </p:sp>
      <p:sp>
        <p:nvSpPr>
          <p:cNvPr name="TextBox 119" id="119"/>
          <p:cNvSpPr txBox="true"/>
          <p:nvPr/>
        </p:nvSpPr>
        <p:spPr>
          <a:xfrm rot="0">
            <a:off x="8931953" y="1519056"/>
            <a:ext cx="1982030" cy="620569"/>
          </a:xfrm>
          <a:prstGeom prst="rect">
            <a:avLst/>
          </a:prstGeom>
        </p:spPr>
        <p:txBody>
          <a:bodyPr anchor="t" rtlCol="false" tIns="0" lIns="0" bIns="0" rIns="0">
            <a:spAutoFit/>
          </a:bodyPr>
          <a:lstStyle/>
          <a:p>
            <a:pPr algn="l">
              <a:lnSpc>
                <a:spcPts val="1738"/>
              </a:lnSpc>
            </a:pPr>
            <a:r>
              <a:rPr lang="en-US" sz="1384">
                <a:solidFill>
                  <a:srgbClr val="000000"/>
                </a:solidFill>
                <a:latin typeface="The Seasons"/>
                <a:ea typeface="The Seasons"/>
                <a:cs typeface="The Seasons"/>
                <a:sym typeface="The Seasons"/>
              </a:rPr>
              <a:t>Zuzia Bednarz</a:t>
            </a:r>
          </a:p>
          <a:p>
            <a:pPr algn="l">
              <a:lnSpc>
                <a:spcPts val="1396"/>
              </a:lnSpc>
            </a:pPr>
            <a:r>
              <a:rPr lang="en-US" sz="1384">
                <a:solidFill>
                  <a:srgbClr val="000000"/>
                </a:solidFill>
                <a:latin typeface="The Seasons"/>
                <a:ea typeface="The Seasons"/>
                <a:cs typeface="The Seasons"/>
                <a:sym typeface="The Seasons"/>
              </a:rPr>
              <a:t>zuzia.2005@interia.pl</a:t>
            </a:r>
          </a:p>
          <a:p>
            <a:pPr algn="l">
              <a:lnSpc>
                <a:spcPts val="1471"/>
              </a:lnSpc>
            </a:pPr>
            <a:r>
              <a:rPr lang="en-US" sz="1051">
                <a:solidFill>
                  <a:srgbClr val="000000"/>
                </a:solidFill>
                <a:latin typeface="The Seasons"/>
                <a:ea typeface="The Seasons"/>
                <a:cs typeface="The Seasons"/>
                <a:sym typeface="The Seasons"/>
              </a:rPr>
              <a:t>Dekanat milowski, Żywiec, online</a:t>
            </a:r>
          </a:p>
        </p:txBody>
      </p:sp>
      <p:sp>
        <p:nvSpPr>
          <p:cNvPr name="TextBox 120" id="120"/>
          <p:cNvSpPr txBox="true"/>
          <p:nvPr/>
        </p:nvSpPr>
        <p:spPr>
          <a:xfrm rot="0">
            <a:off x="8936490" y="7853637"/>
            <a:ext cx="1986784" cy="850998"/>
          </a:xfrm>
          <a:prstGeom prst="rect">
            <a:avLst/>
          </a:prstGeom>
        </p:spPr>
        <p:txBody>
          <a:bodyPr anchor="t" rtlCol="false" tIns="0" lIns="0" bIns="0" rIns="0">
            <a:spAutoFit/>
          </a:bodyPr>
          <a:lstStyle/>
          <a:p>
            <a:pPr algn="l">
              <a:lnSpc>
                <a:spcPts val="1715"/>
              </a:lnSpc>
            </a:pPr>
            <a:r>
              <a:rPr lang="en-US" sz="1384">
                <a:solidFill>
                  <a:srgbClr val="000000"/>
                </a:solidFill>
                <a:latin typeface="The Seasons"/>
                <a:ea typeface="The Seasons"/>
                <a:cs typeface="The Seasons"/>
                <a:sym typeface="The Seasons"/>
              </a:rPr>
              <a:t>nietypowa.blondi Julia Zięciak zieciakowna@gmail.com</a:t>
            </a:r>
          </a:p>
          <a:p>
            <a:pPr algn="l">
              <a:lnSpc>
                <a:spcPts val="1471"/>
              </a:lnSpc>
            </a:pPr>
            <a:r>
              <a:rPr lang="en-US" sz="1051">
                <a:solidFill>
                  <a:srgbClr val="000000"/>
                </a:solidFill>
                <a:latin typeface="The Seasons"/>
                <a:ea typeface="The Seasons"/>
                <a:cs typeface="The Seasons"/>
                <a:sym typeface="The Seasons"/>
              </a:rPr>
              <a:t>Kraków</a:t>
            </a:r>
          </a:p>
        </p:txBody>
      </p:sp>
      <p:sp>
        <p:nvSpPr>
          <p:cNvPr name="TextBox 121" id="121"/>
          <p:cNvSpPr txBox="true"/>
          <p:nvPr/>
        </p:nvSpPr>
        <p:spPr>
          <a:xfrm rot="0">
            <a:off x="8905015" y="9041369"/>
            <a:ext cx="2123786" cy="912428"/>
          </a:xfrm>
          <a:prstGeom prst="rect">
            <a:avLst/>
          </a:prstGeom>
        </p:spPr>
        <p:txBody>
          <a:bodyPr anchor="t" rtlCol="false" tIns="0" lIns="0" bIns="0" rIns="0">
            <a:spAutoFit/>
          </a:bodyPr>
          <a:lstStyle/>
          <a:p>
            <a:pPr algn="l">
              <a:lnSpc>
                <a:spcPts val="2050"/>
              </a:lnSpc>
            </a:pPr>
            <a:r>
              <a:rPr lang="en-US" sz="1384">
                <a:solidFill>
                  <a:srgbClr val="000000"/>
                </a:solidFill>
                <a:latin typeface="The Seasons"/>
                <a:ea typeface="The Seasons"/>
                <a:cs typeface="The Seasons"/>
                <a:sym typeface="The Seasons"/>
              </a:rPr>
              <a:t>vglbtz Viktoria Glombitza</a:t>
            </a:r>
          </a:p>
          <a:p>
            <a:pPr algn="l">
              <a:lnSpc>
                <a:spcPts val="1328"/>
              </a:lnSpc>
            </a:pPr>
            <a:r>
              <a:rPr lang="en-US" sz="1384">
                <a:solidFill>
                  <a:srgbClr val="000000"/>
                </a:solidFill>
                <a:latin typeface="The Seasons"/>
                <a:ea typeface="The Seasons"/>
                <a:cs typeface="The Seasons"/>
                <a:sym typeface="The Seasons"/>
              </a:rPr>
              <a:t>viktoriaglombitza@onet.pl</a:t>
            </a:r>
          </a:p>
          <a:p>
            <a:pPr algn="l">
              <a:lnSpc>
                <a:spcPts val="1471"/>
              </a:lnSpc>
            </a:pPr>
            <a:r>
              <a:rPr lang="en-US" sz="1051">
                <a:solidFill>
                  <a:srgbClr val="000000"/>
                </a:solidFill>
                <a:latin typeface="The Seasons"/>
                <a:ea typeface="The Seasons"/>
                <a:cs typeface="The Seasons"/>
                <a:sym typeface="The Seasons"/>
              </a:rPr>
              <a:t>Kraków, online </a:t>
            </a:r>
          </a:p>
        </p:txBody>
      </p:sp>
      <p:sp>
        <p:nvSpPr>
          <p:cNvPr name="TextBox 122" id="122"/>
          <p:cNvSpPr txBox="true"/>
          <p:nvPr/>
        </p:nvSpPr>
        <p:spPr>
          <a:xfrm rot="0">
            <a:off x="9027501" y="4414209"/>
            <a:ext cx="1714146" cy="192750"/>
          </a:xfrm>
          <a:prstGeom prst="rect">
            <a:avLst/>
          </a:prstGeom>
        </p:spPr>
        <p:txBody>
          <a:bodyPr anchor="t" rtlCol="false" tIns="0" lIns="0" bIns="0" rIns="0">
            <a:spAutoFit/>
          </a:bodyPr>
          <a:lstStyle/>
          <a:p>
            <a:pPr algn="l">
              <a:lnSpc>
                <a:spcPts val="1471"/>
              </a:lnSpc>
            </a:pPr>
            <a:r>
              <a:rPr lang="en-US" sz="1051">
                <a:solidFill>
                  <a:srgbClr val="000000"/>
                </a:solidFill>
                <a:latin typeface="The Seasons"/>
                <a:ea typeface="The Seasons"/>
                <a:cs typeface="The Seasons"/>
                <a:sym typeface="The Seasons"/>
              </a:rPr>
              <a:t>Dekanat jawiszowicki, online</a:t>
            </a:r>
          </a:p>
        </p:txBody>
      </p:sp>
      <p:sp>
        <p:nvSpPr>
          <p:cNvPr name="TextBox 123" id="123"/>
          <p:cNvSpPr txBox="true"/>
          <p:nvPr/>
        </p:nvSpPr>
        <p:spPr>
          <a:xfrm rot="0">
            <a:off x="7486521" y="138840"/>
            <a:ext cx="3465863" cy="507906"/>
          </a:xfrm>
          <a:prstGeom prst="rect">
            <a:avLst/>
          </a:prstGeom>
        </p:spPr>
        <p:txBody>
          <a:bodyPr anchor="t" rtlCol="false" tIns="0" lIns="0" bIns="0" rIns="0">
            <a:spAutoFit/>
          </a:bodyPr>
          <a:lstStyle/>
          <a:p>
            <a:pPr algn="l">
              <a:lnSpc>
                <a:spcPts val="3955"/>
              </a:lnSpc>
            </a:pPr>
            <a:r>
              <a:rPr lang="en-US" b="true" sz="2825">
                <a:solidFill>
                  <a:srgbClr val="000000"/>
                </a:solidFill>
                <a:latin typeface="The Seasons Bold"/>
                <a:ea typeface="The Seasons Bold"/>
                <a:cs typeface="The Seasons Bold"/>
                <a:sym typeface="The Seasons Bold"/>
              </a:rPr>
              <a:t>LIDERZY DEKANALNI</a:t>
            </a:r>
          </a:p>
        </p:txBody>
      </p:sp>
      <p:sp>
        <p:nvSpPr>
          <p:cNvPr name="TextBox 124" id="124"/>
          <p:cNvSpPr txBox="true"/>
          <p:nvPr/>
        </p:nvSpPr>
        <p:spPr>
          <a:xfrm rot="0">
            <a:off x="14322330" y="3906171"/>
            <a:ext cx="1321106" cy="365254"/>
          </a:xfrm>
          <a:prstGeom prst="rect">
            <a:avLst/>
          </a:prstGeom>
        </p:spPr>
        <p:txBody>
          <a:bodyPr anchor="t" rtlCol="false" tIns="0" lIns="0" bIns="0" rIns="0">
            <a:spAutoFit/>
          </a:bodyPr>
          <a:lstStyle/>
          <a:p>
            <a:pPr algn="l">
              <a:lnSpc>
                <a:spcPts val="2841"/>
              </a:lnSpc>
            </a:pPr>
            <a:r>
              <a:rPr lang="en-US" sz="2029">
                <a:solidFill>
                  <a:srgbClr val="000000"/>
                </a:solidFill>
                <a:latin typeface="The Seasons"/>
                <a:ea typeface="The Seasons"/>
                <a:cs typeface="The Seasons"/>
                <a:sym typeface="The Seasons"/>
              </a:rPr>
              <a:t>FILIP ZIĘBA</a:t>
            </a:r>
          </a:p>
        </p:txBody>
      </p:sp>
      <p:sp>
        <p:nvSpPr>
          <p:cNvPr name="TextBox 125" id="125"/>
          <p:cNvSpPr txBox="true"/>
          <p:nvPr/>
        </p:nvSpPr>
        <p:spPr>
          <a:xfrm rot="0">
            <a:off x="14390390" y="6459775"/>
            <a:ext cx="2674965" cy="1150784"/>
          </a:xfrm>
          <a:prstGeom prst="rect">
            <a:avLst/>
          </a:prstGeom>
        </p:spPr>
        <p:txBody>
          <a:bodyPr anchor="t" rtlCol="false" tIns="0" lIns="0" bIns="0" rIns="0">
            <a:spAutoFit/>
          </a:bodyPr>
          <a:lstStyle/>
          <a:p>
            <a:pPr algn="l">
              <a:lnSpc>
                <a:spcPts val="2841"/>
              </a:lnSpc>
            </a:pPr>
            <a:r>
              <a:rPr lang="en-US" sz="2029">
                <a:solidFill>
                  <a:srgbClr val="000000"/>
                </a:solidFill>
                <a:latin typeface="The Seasons"/>
                <a:ea typeface="The Seasons"/>
                <a:cs typeface="The Seasons"/>
                <a:sym typeface="The Seasons"/>
              </a:rPr>
              <a:t>JAKUB KOŹBIAŁ</a:t>
            </a:r>
          </a:p>
          <a:p>
            <a:pPr algn="l">
              <a:lnSpc>
                <a:spcPts val="1725"/>
              </a:lnSpc>
            </a:pPr>
            <a:r>
              <a:rPr lang="en-US" sz="1327">
                <a:solidFill>
                  <a:srgbClr val="000000"/>
                </a:solidFill>
                <a:latin typeface="The Seasons"/>
                <a:ea typeface="The Seasons"/>
                <a:cs typeface="The Seasons"/>
                <a:sym typeface="The Seasons"/>
              </a:rPr>
              <a:t>jakubkozbial Jakub Koźbiał</a:t>
            </a:r>
          </a:p>
          <a:p>
            <a:pPr algn="l">
              <a:lnSpc>
                <a:spcPts val="1153"/>
              </a:lnSpc>
            </a:pPr>
            <a:r>
              <a:rPr lang="en-US" sz="1327">
                <a:solidFill>
                  <a:srgbClr val="000000"/>
                </a:solidFill>
                <a:latin typeface="The Seasons"/>
                <a:ea typeface="The Seasons"/>
                <a:cs typeface="The Seasons"/>
                <a:sym typeface="The Seasons"/>
              </a:rPr>
              <a:t>jakubkozbial0-04@gmail.com</a:t>
            </a:r>
          </a:p>
          <a:p>
            <a:pPr algn="l">
              <a:lnSpc>
                <a:spcPts val="1411"/>
              </a:lnSpc>
            </a:pPr>
            <a:r>
              <a:rPr lang="en-US" sz="1007">
                <a:solidFill>
                  <a:srgbClr val="000000"/>
                </a:solidFill>
                <a:latin typeface="The Seasons"/>
                <a:ea typeface="The Seasons"/>
                <a:cs typeface="The Seasons"/>
                <a:sym typeface="The Seasons"/>
              </a:rPr>
              <a:t>Żywiec, Bielsko-Biała</a:t>
            </a:r>
          </a:p>
        </p:txBody>
      </p:sp>
      <p:sp>
        <p:nvSpPr>
          <p:cNvPr name="TextBox 126" id="126"/>
          <p:cNvSpPr txBox="true"/>
          <p:nvPr/>
        </p:nvSpPr>
        <p:spPr>
          <a:xfrm rot="0">
            <a:off x="14322496" y="2644358"/>
            <a:ext cx="2004508" cy="365254"/>
          </a:xfrm>
          <a:prstGeom prst="rect">
            <a:avLst/>
          </a:prstGeom>
        </p:spPr>
        <p:txBody>
          <a:bodyPr anchor="t" rtlCol="false" tIns="0" lIns="0" bIns="0" rIns="0">
            <a:spAutoFit/>
          </a:bodyPr>
          <a:lstStyle/>
          <a:p>
            <a:pPr algn="l">
              <a:lnSpc>
                <a:spcPts val="2841"/>
              </a:lnSpc>
            </a:pPr>
            <a:r>
              <a:rPr lang="en-US" sz="2029">
                <a:solidFill>
                  <a:srgbClr val="000000"/>
                </a:solidFill>
                <a:latin typeface="The Seasons"/>
                <a:ea typeface="The Seasons"/>
                <a:cs typeface="The Seasons"/>
                <a:sym typeface="The Seasons"/>
              </a:rPr>
              <a:t>KACPER WÓJCIK</a:t>
            </a:r>
          </a:p>
        </p:txBody>
      </p:sp>
      <p:sp>
        <p:nvSpPr>
          <p:cNvPr name="TextBox 127" id="127"/>
          <p:cNvSpPr txBox="true"/>
          <p:nvPr/>
        </p:nvSpPr>
        <p:spPr>
          <a:xfrm rot="0">
            <a:off x="14335607" y="5214409"/>
            <a:ext cx="2027894" cy="609075"/>
          </a:xfrm>
          <a:prstGeom prst="rect">
            <a:avLst/>
          </a:prstGeom>
        </p:spPr>
        <p:txBody>
          <a:bodyPr anchor="t" rtlCol="false" tIns="0" lIns="0" bIns="0" rIns="0">
            <a:spAutoFit/>
          </a:bodyPr>
          <a:lstStyle/>
          <a:p>
            <a:pPr algn="ctr">
              <a:lnSpc>
                <a:spcPts val="2841"/>
              </a:lnSpc>
            </a:pPr>
            <a:r>
              <a:rPr lang="en-US" sz="2029">
                <a:solidFill>
                  <a:srgbClr val="000000"/>
                </a:solidFill>
                <a:latin typeface="The Seasons"/>
                <a:ea typeface="The Seasons"/>
                <a:cs typeface="The Seasons"/>
                <a:sym typeface="The Seasons"/>
              </a:rPr>
              <a:t>PIOTR JAWORSKI</a:t>
            </a:r>
          </a:p>
          <a:p>
            <a:pPr algn="ctr">
              <a:lnSpc>
                <a:spcPts val="1464"/>
              </a:lnSpc>
            </a:pPr>
            <a:r>
              <a:rPr lang="en-US" sz="1327">
                <a:solidFill>
                  <a:srgbClr val="000000"/>
                </a:solidFill>
                <a:latin typeface="The Seasons"/>
                <a:ea typeface="The Seasons"/>
                <a:cs typeface="The Seasons"/>
                <a:sym typeface="The Seasons"/>
              </a:rPr>
              <a:t>Piotr Jaworski</a:t>
            </a:r>
          </a:p>
        </p:txBody>
      </p:sp>
      <p:sp>
        <p:nvSpPr>
          <p:cNvPr name="TextBox 128" id="128"/>
          <p:cNvSpPr txBox="true"/>
          <p:nvPr/>
        </p:nvSpPr>
        <p:spPr>
          <a:xfrm rot="0">
            <a:off x="14304656" y="125820"/>
            <a:ext cx="2196383" cy="365254"/>
          </a:xfrm>
          <a:prstGeom prst="rect">
            <a:avLst/>
          </a:prstGeom>
        </p:spPr>
        <p:txBody>
          <a:bodyPr anchor="t" rtlCol="false" tIns="0" lIns="0" bIns="0" rIns="0">
            <a:spAutoFit/>
          </a:bodyPr>
          <a:lstStyle/>
          <a:p>
            <a:pPr algn="l">
              <a:lnSpc>
                <a:spcPts val="2841"/>
              </a:lnSpc>
            </a:pPr>
            <a:r>
              <a:rPr lang="en-US" sz="2029">
                <a:solidFill>
                  <a:srgbClr val="000000"/>
                </a:solidFill>
                <a:latin typeface="The Seasons"/>
                <a:ea typeface="The Seasons"/>
                <a:cs typeface="The Seasons"/>
                <a:sym typeface="The Seasons"/>
              </a:rPr>
              <a:t>GABRIELA NAGLIK</a:t>
            </a:r>
          </a:p>
        </p:txBody>
      </p:sp>
      <p:sp>
        <p:nvSpPr>
          <p:cNvPr name="TextBox 129" id="129"/>
          <p:cNvSpPr txBox="true"/>
          <p:nvPr/>
        </p:nvSpPr>
        <p:spPr>
          <a:xfrm rot="0">
            <a:off x="14331722" y="7686905"/>
            <a:ext cx="2318089" cy="365254"/>
          </a:xfrm>
          <a:prstGeom prst="rect">
            <a:avLst/>
          </a:prstGeom>
        </p:spPr>
        <p:txBody>
          <a:bodyPr anchor="t" rtlCol="false" tIns="0" lIns="0" bIns="0" rIns="0">
            <a:spAutoFit/>
          </a:bodyPr>
          <a:lstStyle/>
          <a:p>
            <a:pPr algn="l">
              <a:lnSpc>
                <a:spcPts val="2841"/>
              </a:lnSpc>
            </a:pPr>
            <a:r>
              <a:rPr lang="en-US" sz="2029">
                <a:solidFill>
                  <a:srgbClr val="000000"/>
                </a:solidFill>
                <a:latin typeface="The Seasons"/>
                <a:ea typeface="The Seasons"/>
                <a:cs typeface="The Seasons"/>
                <a:sym typeface="The Seasons"/>
              </a:rPr>
              <a:t>BARTŁOMIEJ NOGA</a:t>
            </a:r>
          </a:p>
        </p:txBody>
      </p:sp>
      <p:sp>
        <p:nvSpPr>
          <p:cNvPr name="TextBox 130" id="130"/>
          <p:cNvSpPr txBox="true"/>
          <p:nvPr/>
        </p:nvSpPr>
        <p:spPr>
          <a:xfrm rot="0">
            <a:off x="14322649" y="8943785"/>
            <a:ext cx="2386955" cy="365254"/>
          </a:xfrm>
          <a:prstGeom prst="rect">
            <a:avLst/>
          </a:prstGeom>
        </p:spPr>
        <p:txBody>
          <a:bodyPr anchor="t" rtlCol="false" tIns="0" lIns="0" bIns="0" rIns="0">
            <a:spAutoFit/>
          </a:bodyPr>
          <a:lstStyle/>
          <a:p>
            <a:pPr algn="l">
              <a:lnSpc>
                <a:spcPts val="2841"/>
              </a:lnSpc>
            </a:pPr>
            <a:r>
              <a:rPr lang="en-US" sz="2029">
                <a:solidFill>
                  <a:srgbClr val="000000"/>
                </a:solidFill>
                <a:latin typeface="The Seasons"/>
                <a:ea typeface="The Seasons"/>
                <a:cs typeface="The Seasons"/>
                <a:sym typeface="The Seasons"/>
              </a:rPr>
              <a:t>KACPER CIEŃCIAŁA</a:t>
            </a:r>
          </a:p>
        </p:txBody>
      </p:sp>
      <p:sp>
        <p:nvSpPr>
          <p:cNvPr name="TextBox 131" id="131"/>
          <p:cNvSpPr txBox="true"/>
          <p:nvPr/>
        </p:nvSpPr>
        <p:spPr>
          <a:xfrm rot="0">
            <a:off x="14270511" y="1386226"/>
            <a:ext cx="2712088" cy="365254"/>
          </a:xfrm>
          <a:prstGeom prst="rect">
            <a:avLst/>
          </a:prstGeom>
        </p:spPr>
        <p:txBody>
          <a:bodyPr anchor="t" rtlCol="false" tIns="0" lIns="0" bIns="0" rIns="0">
            <a:spAutoFit/>
          </a:bodyPr>
          <a:lstStyle/>
          <a:p>
            <a:pPr algn="l">
              <a:lnSpc>
                <a:spcPts val="2841"/>
              </a:lnSpc>
            </a:pPr>
            <a:r>
              <a:rPr lang="en-US" sz="2029">
                <a:solidFill>
                  <a:srgbClr val="000000"/>
                </a:solidFill>
                <a:latin typeface="The Seasons"/>
                <a:ea typeface="The Seasons"/>
                <a:cs typeface="The Seasons"/>
                <a:sym typeface="The Seasons"/>
              </a:rPr>
              <a:t>DOMINIK MARKOWSKI</a:t>
            </a:r>
          </a:p>
        </p:txBody>
      </p:sp>
      <p:sp>
        <p:nvSpPr>
          <p:cNvPr name="TextBox 132" id="132"/>
          <p:cNvSpPr txBox="true"/>
          <p:nvPr/>
        </p:nvSpPr>
        <p:spPr>
          <a:xfrm rot="0">
            <a:off x="14797269" y="3035020"/>
            <a:ext cx="2126061" cy="780122"/>
          </a:xfrm>
          <a:prstGeom prst="rect">
            <a:avLst/>
          </a:prstGeom>
        </p:spPr>
        <p:txBody>
          <a:bodyPr anchor="t" rtlCol="false" tIns="0" lIns="0" bIns="0" rIns="0">
            <a:spAutoFit/>
          </a:bodyPr>
          <a:lstStyle/>
          <a:p>
            <a:pPr algn="l">
              <a:lnSpc>
                <a:spcPts val="1571"/>
              </a:lnSpc>
            </a:pPr>
            <a:r>
              <a:rPr lang="en-US" sz="1327">
                <a:solidFill>
                  <a:srgbClr val="000000"/>
                </a:solidFill>
                <a:latin typeface="The Seasons"/>
                <a:ea typeface="The Seasons"/>
                <a:cs typeface="The Seasons"/>
                <a:sym typeface="The Seasons"/>
              </a:rPr>
              <a:t>kacper_.wojcik Kacper Wójcik</a:t>
            </a:r>
          </a:p>
          <a:p>
            <a:pPr algn="l">
              <a:lnSpc>
                <a:spcPts val="1559"/>
              </a:lnSpc>
            </a:pPr>
            <a:r>
              <a:rPr lang="en-US" sz="1114">
                <a:solidFill>
                  <a:srgbClr val="000000"/>
                </a:solidFill>
                <a:latin typeface="The Seasons"/>
                <a:ea typeface="The Seasons"/>
                <a:cs typeface="The Seasons"/>
                <a:sym typeface="The Seasons"/>
              </a:rPr>
              <a:t>kacperwojcik1405@gmail.com</a:t>
            </a:r>
          </a:p>
          <a:p>
            <a:pPr algn="l">
              <a:lnSpc>
                <a:spcPts val="1411"/>
              </a:lnSpc>
            </a:pPr>
            <a:r>
              <a:rPr lang="en-US" sz="1007">
                <a:solidFill>
                  <a:srgbClr val="000000"/>
                </a:solidFill>
                <a:latin typeface="The Seasons"/>
                <a:ea typeface="The Seasons"/>
                <a:cs typeface="The Seasons"/>
                <a:sym typeface="The Seasons"/>
              </a:rPr>
              <a:t>Dekanat kęcki, andrychowski, online</a:t>
            </a:r>
          </a:p>
        </p:txBody>
      </p:sp>
      <p:sp>
        <p:nvSpPr>
          <p:cNvPr name="TextBox 133" id="133"/>
          <p:cNvSpPr txBox="true"/>
          <p:nvPr/>
        </p:nvSpPr>
        <p:spPr>
          <a:xfrm rot="0">
            <a:off x="14797269" y="1767994"/>
            <a:ext cx="2113678" cy="600681"/>
          </a:xfrm>
          <a:prstGeom prst="rect">
            <a:avLst/>
          </a:prstGeom>
        </p:spPr>
        <p:txBody>
          <a:bodyPr anchor="t" rtlCol="false" tIns="0" lIns="0" bIns="0" rIns="0">
            <a:spAutoFit/>
          </a:bodyPr>
          <a:lstStyle/>
          <a:p>
            <a:pPr algn="l">
              <a:lnSpc>
                <a:spcPts val="1579"/>
              </a:lnSpc>
            </a:pPr>
            <a:r>
              <a:rPr lang="en-US" sz="1327">
                <a:solidFill>
                  <a:srgbClr val="000000"/>
                </a:solidFill>
                <a:latin typeface="The Seasons"/>
                <a:ea typeface="The Seasons"/>
                <a:cs typeface="The Seasons"/>
                <a:sym typeface="The Seasons"/>
              </a:rPr>
              <a:t>domcio14 Dominik Markowski</a:t>
            </a:r>
          </a:p>
          <a:p>
            <a:pPr algn="l">
              <a:lnSpc>
                <a:spcPts val="1411"/>
              </a:lnSpc>
            </a:pPr>
            <a:r>
              <a:rPr lang="en-US" sz="1007">
                <a:solidFill>
                  <a:srgbClr val="000000"/>
                </a:solidFill>
                <a:latin typeface="The Seasons"/>
                <a:ea typeface="The Seasons"/>
                <a:cs typeface="The Seasons"/>
                <a:sym typeface="The Seasons"/>
              </a:rPr>
              <a:t>Bielsko-Biała, Czechowice-Dziedzice</a:t>
            </a:r>
          </a:p>
        </p:txBody>
      </p:sp>
      <p:sp>
        <p:nvSpPr>
          <p:cNvPr name="TextBox 134" id="134"/>
          <p:cNvSpPr txBox="true"/>
          <p:nvPr/>
        </p:nvSpPr>
        <p:spPr>
          <a:xfrm rot="0">
            <a:off x="14815594" y="5799020"/>
            <a:ext cx="1530693" cy="204671"/>
          </a:xfrm>
          <a:prstGeom prst="rect">
            <a:avLst/>
          </a:prstGeom>
        </p:spPr>
        <p:txBody>
          <a:bodyPr anchor="t" rtlCol="false" tIns="0" lIns="0" bIns="0" rIns="0">
            <a:spAutoFit/>
          </a:bodyPr>
          <a:lstStyle/>
          <a:p>
            <a:pPr algn="l">
              <a:lnSpc>
                <a:spcPts val="1462"/>
              </a:lnSpc>
            </a:pPr>
            <a:r>
              <a:rPr lang="en-US" sz="1326">
                <a:solidFill>
                  <a:srgbClr val="000000"/>
                </a:solidFill>
                <a:latin typeface="The Seasons"/>
                <a:ea typeface="The Seasons"/>
                <a:cs typeface="The Seasons"/>
                <a:sym typeface="The Seasons"/>
              </a:rPr>
              <a:t>11piotr.j@gmail.com</a:t>
            </a:r>
          </a:p>
        </p:txBody>
      </p:sp>
      <p:sp>
        <p:nvSpPr>
          <p:cNvPr name="TextBox 135" id="135"/>
          <p:cNvSpPr txBox="true"/>
          <p:nvPr/>
        </p:nvSpPr>
        <p:spPr>
          <a:xfrm rot="0">
            <a:off x="14784286" y="452973"/>
            <a:ext cx="1725009" cy="843642"/>
          </a:xfrm>
          <a:prstGeom prst="rect">
            <a:avLst/>
          </a:prstGeom>
        </p:spPr>
        <p:txBody>
          <a:bodyPr anchor="t" rtlCol="false" tIns="0" lIns="0" bIns="0" rIns="0">
            <a:spAutoFit/>
          </a:bodyPr>
          <a:lstStyle/>
          <a:p>
            <a:pPr algn="l">
              <a:lnSpc>
                <a:spcPts val="1776"/>
              </a:lnSpc>
            </a:pPr>
            <a:r>
              <a:rPr lang="en-US" sz="1327">
                <a:solidFill>
                  <a:srgbClr val="000000"/>
                </a:solidFill>
                <a:latin typeface="The Seasons"/>
                <a:ea typeface="The Seasons"/>
                <a:cs typeface="The Seasons"/>
                <a:sym typeface="The Seasons"/>
              </a:rPr>
              <a:t>g.naglik Gabriela Naglik</a:t>
            </a:r>
          </a:p>
          <a:p>
            <a:pPr algn="l">
              <a:lnSpc>
                <a:spcPts val="1437"/>
              </a:lnSpc>
            </a:pPr>
            <a:r>
              <a:rPr lang="en-US" sz="1327">
                <a:solidFill>
                  <a:srgbClr val="000000"/>
                </a:solidFill>
                <a:latin typeface="The Seasons"/>
                <a:ea typeface="The Seasons"/>
                <a:cs typeface="The Seasons"/>
                <a:sym typeface="The Seasons"/>
              </a:rPr>
              <a:t>gnaglik14@gmail.com</a:t>
            </a:r>
          </a:p>
          <a:p>
            <a:pPr algn="l">
              <a:lnSpc>
                <a:spcPts val="1411"/>
              </a:lnSpc>
            </a:pPr>
            <a:r>
              <a:rPr lang="en-US" sz="1007">
                <a:solidFill>
                  <a:srgbClr val="000000"/>
                </a:solidFill>
                <a:latin typeface="The Seasons"/>
                <a:ea typeface="The Seasons"/>
                <a:cs typeface="The Seasons"/>
                <a:sym typeface="The Seasons"/>
              </a:rPr>
              <a:t>Osiek, Oświęcim, Kęty, online</a:t>
            </a:r>
          </a:p>
        </p:txBody>
      </p:sp>
      <p:sp>
        <p:nvSpPr>
          <p:cNvPr name="TextBox 136" id="136"/>
          <p:cNvSpPr txBox="true"/>
          <p:nvPr/>
        </p:nvSpPr>
        <p:spPr>
          <a:xfrm rot="0">
            <a:off x="14862812" y="4244876"/>
            <a:ext cx="1887939" cy="826710"/>
          </a:xfrm>
          <a:prstGeom prst="rect">
            <a:avLst/>
          </a:prstGeom>
        </p:spPr>
        <p:txBody>
          <a:bodyPr anchor="t" rtlCol="false" tIns="0" lIns="0" bIns="0" rIns="0">
            <a:spAutoFit/>
          </a:bodyPr>
          <a:lstStyle/>
          <a:p>
            <a:pPr algn="l">
              <a:lnSpc>
                <a:spcPts val="1742"/>
              </a:lnSpc>
            </a:pPr>
            <a:r>
              <a:rPr lang="en-US" sz="1327">
                <a:solidFill>
                  <a:srgbClr val="000000"/>
                </a:solidFill>
                <a:latin typeface="The Seasons"/>
                <a:ea typeface="The Seasons"/>
                <a:cs typeface="The Seasons"/>
                <a:sym typeface="The Seasons"/>
              </a:rPr>
              <a:t>breadwithwifi Filip Zięba</a:t>
            </a:r>
          </a:p>
          <a:p>
            <a:pPr algn="l">
              <a:lnSpc>
                <a:spcPts val="1201"/>
              </a:lnSpc>
            </a:pPr>
            <a:r>
              <a:rPr lang="en-US" sz="1327">
                <a:solidFill>
                  <a:srgbClr val="000000"/>
                </a:solidFill>
                <a:latin typeface="The Seasons"/>
                <a:ea typeface="The Seasons"/>
                <a:cs typeface="The Seasons"/>
                <a:sym typeface="The Seasons"/>
              </a:rPr>
              <a:t>ziebafilip00@gmail.com</a:t>
            </a:r>
          </a:p>
          <a:p>
            <a:pPr algn="l">
              <a:lnSpc>
                <a:spcPts val="1411"/>
              </a:lnSpc>
            </a:pPr>
            <a:r>
              <a:rPr lang="en-US" sz="1007">
                <a:solidFill>
                  <a:srgbClr val="000000"/>
                </a:solidFill>
                <a:latin typeface="The Seasons"/>
                <a:ea typeface="The Seasons"/>
                <a:cs typeface="The Seasons"/>
                <a:sym typeface="The Seasons"/>
              </a:rPr>
              <a:t>Bielsko-Biała</a:t>
            </a:r>
          </a:p>
        </p:txBody>
      </p:sp>
      <p:sp>
        <p:nvSpPr>
          <p:cNvPr name="TextBox 137" id="137"/>
          <p:cNvSpPr txBox="true"/>
          <p:nvPr/>
        </p:nvSpPr>
        <p:spPr>
          <a:xfrm rot="0">
            <a:off x="14795787" y="8022855"/>
            <a:ext cx="2064480" cy="664222"/>
          </a:xfrm>
          <a:prstGeom prst="rect">
            <a:avLst/>
          </a:prstGeom>
        </p:spPr>
        <p:txBody>
          <a:bodyPr anchor="t" rtlCol="false" tIns="0" lIns="0" bIns="0" rIns="0">
            <a:spAutoFit/>
          </a:bodyPr>
          <a:lstStyle/>
          <a:p>
            <a:pPr algn="l">
              <a:lnSpc>
                <a:spcPts val="1637"/>
              </a:lnSpc>
            </a:pPr>
            <a:r>
              <a:rPr lang="en-US" sz="1327">
                <a:solidFill>
                  <a:srgbClr val="000000"/>
                </a:solidFill>
                <a:latin typeface="The Seasons"/>
                <a:ea typeface="The Seasons"/>
                <a:cs typeface="The Seasons"/>
                <a:sym typeface="The Seasons"/>
              </a:rPr>
              <a:t>Bartek N-oga bnoga@student.agh.edu.pl</a:t>
            </a:r>
          </a:p>
          <a:p>
            <a:pPr algn="l">
              <a:lnSpc>
                <a:spcPts val="1411"/>
              </a:lnSpc>
            </a:pPr>
            <a:r>
              <a:rPr lang="en-US" sz="1007">
                <a:solidFill>
                  <a:srgbClr val="000000"/>
                </a:solidFill>
                <a:latin typeface="The Seasons"/>
                <a:ea typeface="The Seasons"/>
                <a:cs typeface="The Seasons"/>
                <a:sym typeface="The Seasons"/>
              </a:rPr>
              <a:t>Kraków</a:t>
            </a:r>
          </a:p>
        </p:txBody>
      </p:sp>
      <p:sp>
        <p:nvSpPr>
          <p:cNvPr name="TextBox 138" id="138"/>
          <p:cNvSpPr txBox="true"/>
          <p:nvPr/>
        </p:nvSpPr>
        <p:spPr>
          <a:xfrm rot="0">
            <a:off x="14815812" y="9282406"/>
            <a:ext cx="2443488" cy="804688"/>
          </a:xfrm>
          <a:prstGeom prst="rect">
            <a:avLst/>
          </a:prstGeom>
        </p:spPr>
        <p:txBody>
          <a:bodyPr anchor="t" rtlCol="false" tIns="0" lIns="0" bIns="0" rIns="0">
            <a:spAutoFit/>
          </a:bodyPr>
          <a:lstStyle/>
          <a:p>
            <a:pPr algn="l">
              <a:lnSpc>
                <a:spcPts val="1636"/>
              </a:lnSpc>
            </a:pPr>
            <a:r>
              <a:rPr lang="en-US" sz="1327">
                <a:solidFill>
                  <a:srgbClr val="000000"/>
                </a:solidFill>
                <a:latin typeface="The Seasons"/>
                <a:ea typeface="The Seasons"/>
                <a:cs typeface="The Seasons"/>
                <a:sym typeface="The Seasons"/>
              </a:rPr>
              <a:t>kacpe_r_c_ Kacper Cieńciała</a:t>
            </a:r>
          </a:p>
          <a:p>
            <a:pPr algn="l">
              <a:lnSpc>
                <a:spcPts val="1250"/>
              </a:lnSpc>
            </a:pPr>
            <a:r>
              <a:rPr lang="en-US" sz="1326">
                <a:solidFill>
                  <a:srgbClr val="000000"/>
                </a:solidFill>
                <a:latin typeface="The Seasons"/>
                <a:ea typeface="The Seasons"/>
                <a:cs typeface="The Seasons"/>
                <a:sym typeface="The Seasons"/>
              </a:rPr>
              <a:t>kacpercienciala387@gmail.com</a:t>
            </a:r>
          </a:p>
          <a:p>
            <a:pPr algn="l">
              <a:lnSpc>
                <a:spcPts val="1411"/>
              </a:lnSpc>
            </a:pPr>
            <a:r>
              <a:rPr lang="en-US" sz="1007">
                <a:solidFill>
                  <a:srgbClr val="000000"/>
                </a:solidFill>
                <a:latin typeface="The Seasons"/>
                <a:ea typeface="The Seasons"/>
                <a:cs typeface="The Seasons"/>
                <a:sym typeface="The Seasons"/>
              </a:rPr>
              <a:t>Dekanat radziechowski</a:t>
            </a:r>
          </a:p>
        </p:txBody>
      </p:sp>
      <p:sp>
        <p:nvSpPr>
          <p:cNvPr name="TextBox 139" id="139"/>
          <p:cNvSpPr txBox="true"/>
          <p:nvPr/>
        </p:nvSpPr>
        <p:spPr>
          <a:xfrm rot="0">
            <a:off x="14815978" y="6013640"/>
            <a:ext cx="1487641" cy="186386"/>
          </a:xfrm>
          <a:prstGeom prst="rect">
            <a:avLst/>
          </a:prstGeom>
        </p:spPr>
        <p:txBody>
          <a:bodyPr anchor="t" rtlCol="false" tIns="0" lIns="0" bIns="0" rIns="0">
            <a:spAutoFit/>
          </a:bodyPr>
          <a:lstStyle/>
          <a:p>
            <a:pPr algn="l">
              <a:lnSpc>
                <a:spcPts val="1411"/>
              </a:lnSpc>
            </a:pPr>
            <a:r>
              <a:rPr lang="en-US" sz="1007">
                <a:solidFill>
                  <a:srgbClr val="000000"/>
                </a:solidFill>
                <a:latin typeface="The Seasons"/>
                <a:ea typeface="The Seasons"/>
                <a:cs typeface="The Seasons"/>
                <a:sym typeface="The Seasons"/>
              </a:rPr>
              <a:t>Buczkowice, Bielsko-Biała</a:t>
            </a:r>
          </a:p>
        </p:txBody>
      </p:sp>
      <p:grpSp>
        <p:nvGrpSpPr>
          <p:cNvPr name="Group 140" id="140"/>
          <p:cNvGrpSpPr/>
          <p:nvPr/>
        </p:nvGrpSpPr>
        <p:grpSpPr>
          <a:xfrm rot="0">
            <a:off x="926718" y="341394"/>
            <a:ext cx="1110919" cy="1110919"/>
            <a:chOff x="0" y="0"/>
            <a:chExt cx="1104062" cy="1104062"/>
          </a:xfrm>
        </p:grpSpPr>
        <p:sp>
          <p:nvSpPr>
            <p:cNvPr name="Freeform 141" id="141"/>
            <p:cNvSpPr/>
            <p:nvPr/>
          </p:nvSpPr>
          <p:spPr>
            <a:xfrm flipH="false" flipV="false" rot="0">
              <a:off x="0" y="0"/>
              <a:ext cx="1104011" cy="1104011"/>
            </a:xfrm>
            <a:custGeom>
              <a:avLst/>
              <a:gdLst/>
              <a:ahLst/>
              <a:cxnLst/>
              <a:rect r="r" b="b" t="t" l="l"/>
              <a:pathLst>
                <a:path h="1104011" w="1104011">
                  <a:moveTo>
                    <a:pt x="551434" y="0"/>
                  </a:moveTo>
                  <a:cubicBezTo>
                    <a:pt x="246888" y="254"/>
                    <a:pt x="0" y="247396"/>
                    <a:pt x="0" y="552069"/>
                  </a:cubicBezTo>
                  <a:cubicBezTo>
                    <a:pt x="0" y="856869"/>
                    <a:pt x="247142" y="1104011"/>
                    <a:pt x="552069" y="1104011"/>
                  </a:cubicBezTo>
                  <a:cubicBezTo>
                    <a:pt x="856996" y="1104011"/>
                    <a:pt x="1104011" y="856869"/>
                    <a:pt x="1104011" y="552069"/>
                  </a:cubicBezTo>
                  <a:cubicBezTo>
                    <a:pt x="1104011" y="247396"/>
                    <a:pt x="857250" y="254"/>
                    <a:pt x="552577" y="0"/>
                  </a:cubicBezTo>
                  <a:close/>
                </a:path>
              </a:pathLst>
            </a:custGeom>
            <a:blipFill>
              <a:blip r:embed="rId21"/>
              <a:stretch>
                <a:fillRect l="-125" t="0" r="-270" b="-4"/>
              </a:stretch>
            </a:blipFill>
          </p:spPr>
        </p:sp>
      </p:grpSp>
      <p:grpSp>
        <p:nvGrpSpPr>
          <p:cNvPr name="Group 142" id="142"/>
          <p:cNvGrpSpPr/>
          <p:nvPr/>
        </p:nvGrpSpPr>
        <p:grpSpPr>
          <a:xfrm rot="0">
            <a:off x="926718" y="1589520"/>
            <a:ext cx="1110919" cy="1110919"/>
            <a:chOff x="0" y="0"/>
            <a:chExt cx="1104062" cy="1104062"/>
          </a:xfrm>
        </p:grpSpPr>
        <p:sp>
          <p:nvSpPr>
            <p:cNvPr name="Freeform 143" id="143"/>
            <p:cNvSpPr/>
            <p:nvPr/>
          </p:nvSpPr>
          <p:spPr>
            <a:xfrm flipH="false" flipV="false" rot="0">
              <a:off x="0" y="0"/>
              <a:ext cx="1104011" cy="1104011"/>
            </a:xfrm>
            <a:custGeom>
              <a:avLst/>
              <a:gdLst/>
              <a:ahLst/>
              <a:cxnLst/>
              <a:rect r="r" b="b" t="t" l="l"/>
              <a:pathLst>
                <a:path h="1104011" w="1104011">
                  <a:moveTo>
                    <a:pt x="552069" y="0"/>
                  </a:moveTo>
                  <a:cubicBezTo>
                    <a:pt x="247142" y="0"/>
                    <a:pt x="0" y="247142"/>
                    <a:pt x="0" y="552069"/>
                  </a:cubicBezTo>
                  <a:cubicBezTo>
                    <a:pt x="0" y="856996"/>
                    <a:pt x="247142" y="1104011"/>
                    <a:pt x="552069" y="1104011"/>
                  </a:cubicBezTo>
                  <a:cubicBezTo>
                    <a:pt x="856996" y="1104011"/>
                    <a:pt x="1104011" y="856869"/>
                    <a:pt x="1104011" y="552069"/>
                  </a:cubicBezTo>
                  <a:cubicBezTo>
                    <a:pt x="1104011" y="247269"/>
                    <a:pt x="856869" y="0"/>
                    <a:pt x="552069" y="0"/>
                  </a:cubicBezTo>
                  <a:close/>
                </a:path>
              </a:pathLst>
            </a:custGeom>
            <a:blipFill>
              <a:blip r:embed="rId22"/>
              <a:stretch>
                <a:fillRect l="0" t="0" r="-4" b="-4"/>
              </a:stretch>
            </a:blipFill>
          </p:spPr>
        </p:sp>
      </p:grpSp>
      <p:grpSp>
        <p:nvGrpSpPr>
          <p:cNvPr name="Group 144" id="144"/>
          <p:cNvGrpSpPr/>
          <p:nvPr/>
        </p:nvGrpSpPr>
        <p:grpSpPr>
          <a:xfrm rot="0">
            <a:off x="926718" y="2834311"/>
            <a:ext cx="1110919" cy="1110919"/>
            <a:chOff x="0" y="0"/>
            <a:chExt cx="1104062" cy="1104062"/>
          </a:xfrm>
        </p:grpSpPr>
        <p:sp>
          <p:nvSpPr>
            <p:cNvPr name="Freeform 145" id="145"/>
            <p:cNvSpPr/>
            <p:nvPr/>
          </p:nvSpPr>
          <p:spPr>
            <a:xfrm flipH="false" flipV="false" rot="0">
              <a:off x="0" y="0"/>
              <a:ext cx="1104011" cy="1104011"/>
            </a:xfrm>
            <a:custGeom>
              <a:avLst/>
              <a:gdLst/>
              <a:ahLst/>
              <a:cxnLst/>
              <a:rect r="r" b="b" t="t" l="l"/>
              <a:pathLst>
                <a:path h="1104011" w="1104011">
                  <a:moveTo>
                    <a:pt x="552069" y="0"/>
                  </a:moveTo>
                  <a:cubicBezTo>
                    <a:pt x="247142" y="0"/>
                    <a:pt x="0" y="247142"/>
                    <a:pt x="0" y="552069"/>
                  </a:cubicBezTo>
                  <a:cubicBezTo>
                    <a:pt x="0" y="856996"/>
                    <a:pt x="247142" y="1104011"/>
                    <a:pt x="552069" y="1104011"/>
                  </a:cubicBezTo>
                  <a:cubicBezTo>
                    <a:pt x="856996" y="1104011"/>
                    <a:pt x="1104011" y="856869"/>
                    <a:pt x="1104011" y="552069"/>
                  </a:cubicBezTo>
                  <a:cubicBezTo>
                    <a:pt x="1104011" y="247269"/>
                    <a:pt x="856869" y="0"/>
                    <a:pt x="552069" y="0"/>
                  </a:cubicBezTo>
                  <a:close/>
                </a:path>
              </a:pathLst>
            </a:custGeom>
            <a:blipFill>
              <a:blip r:embed="rId23"/>
              <a:stretch>
                <a:fillRect l="0" t="0" r="-2738" b="-2738"/>
              </a:stretch>
            </a:blipFill>
          </p:spPr>
        </p:sp>
      </p:grpSp>
      <p:grpSp>
        <p:nvGrpSpPr>
          <p:cNvPr name="Group 146" id="146"/>
          <p:cNvGrpSpPr/>
          <p:nvPr/>
        </p:nvGrpSpPr>
        <p:grpSpPr>
          <a:xfrm rot="0">
            <a:off x="926718" y="4075754"/>
            <a:ext cx="1110919" cy="1110919"/>
            <a:chOff x="0" y="0"/>
            <a:chExt cx="1104062" cy="1104062"/>
          </a:xfrm>
        </p:grpSpPr>
        <p:sp>
          <p:nvSpPr>
            <p:cNvPr name="Freeform 147" id="147"/>
            <p:cNvSpPr/>
            <p:nvPr/>
          </p:nvSpPr>
          <p:spPr>
            <a:xfrm flipH="false" flipV="false" rot="0">
              <a:off x="0" y="0"/>
              <a:ext cx="1104011" cy="1104011"/>
            </a:xfrm>
            <a:custGeom>
              <a:avLst/>
              <a:gdLst/>
              <a:ahLst/>
              <a:cxnLst/>
              <a:rect r="r" b="b" t="t" l="l"/>
              <a:pathLst>
                <a:path h="1104011" w="1104011">
                  <a:moveTo>
                    <a:pt x="552069" y="0"/>
                  </a:moveTo>
                  <a:cubicBezTo>
                    <a:pt x="247142" y="0"/>
                    <a:pt x="0" y="247142"/>
                    <a:pt x="0" y="552069"/>
                  </a:cubicBezTo>
                  <a:cubicBezTo>
                    <a:pt x="0" y="856996"/>
                    <a:pt x="247142" y="1104011"/>
                    <a:pt x="552069" y="1104011"/>
                  </a:cubicBezTo>
                  <a:cubicBezTo>
                    <a:pt x="856996" y="1104011"/>
                    <a:pt x="1104011" y="856869"/>
                    <a:pt x="1104011" y="552069"/>
                  </a:cubicBezTo>
                  <a:cubicBezTo>
                    <a:pt x="1104011" y="247269"/>
                    <a:pt x="856869" y="0"/>
                    <a:pt x="552069" y="0"/>
                  </a:cubicBezTo>
                  <a:close/>
                </a:path>
              </a:pathLst>
            </a:custGeom>
            <a:blipFill>
              <a:blip r:embed="rId24"/>
              <a:stretch>
                <a:fillRect l="-44507" t="-3826" r="-37142" b="-16492"/>
              </a:stretch>
            </a:blipFill>
          </p:spPr>
        </p:sp>
      </p:grpSp>
      <p:grpSp>
        <p:nvGrpSpPr>
          <p:cNvPr name="Group 148" id="148"/>
          <p:cNvGrpSpPr/>
          <p:nvPr/>
        </p:nvGrpSpPr>
        <p:grpSpPr>
          <a:xfrm rot="0">
            <a:off x="926718" y="5320545"/>
            <a:ext cx="1110919" cy="1110919"/>
            <a:chOff x="0" y="0"/>
            <a:chExt cx="1104062" cy="1104062"/>
          </a:xfrm>
        </p:grpSpPr>
        <p:sp>
          <p:nvSpPr>
            <p:cNvPr name="Freeform 149" id="149"/>
            <p:cNvSpPr/>
            <p:nvPr/>
          </p:nvSpPr>
          <p:spPr>
            <a:xfrm flipH="false" flipV="false" rot="0">
              <a:off x="0" y="0"/>
              <a:ext cx="1104011" cy="1104011"/>
            </a:xfrm>
            <a:custGeom>
              <a:avLst/>
              <a:gdLst/>
              <a:ahLst/>
              <a:cxnLst/>
              <a:rect r="r" b="b" t="t" l="l"/>
              <a:pathLst>
                <a:path h="1104011" w="1104011">
                  <a:moveTo>
                    <a:pt x="552069" y="0"/>
                  </a:moveTo>
                  <a:cubicBezTo>
                    <a:pt x="247142" y="0"/>
                    <a:pt x="0" y="247142"/>
                    <a:pt x="0" y="552069"/>
                  </a:cubicBezTo>
                  <a:cubicBezTo>
                    <a:pt x="0" y="856996"/>
                    <a:pt x="247142" y="1104011"/>
                    <a:pt x="552069" y="1104011"/>
                  </a:cubicBezTo>
                  <a:cubicBezTo>
                    <a:pt x="856996" y="1104011"/>
                    <a:pt x="1104011" y="856869"/>
                    <a:pt x="1104011" y="552069"/>
                  </a:cubicBezTo>
                  <a:cubicBezTo>
                    <a:pt x="1104011" y="247269"/>
                    <a:pt x="856869" y="0"/>
                    <a:pt x="552069" y="0"/>
                  </a:cubicBezTo>
                  <a:close/>
                </a:path>
              </a:pathLst>
            </a:custGeom>
            <a:blipFill>
              <a:blip r:embed="rId25"/>
              <a:stretch>
                <a:fillRect l="-30049" t="0" r="-47693" b="-4"/>
              </a:stretch>
            </a:blipFill>
          </p:spPr>
        </p:sp>
      </p:grpSp>
      <p:grpSp>
        <p:nvGrpSpPr>
          <p:cNvPr name="Group 150" id="150"/>
          <p:cNvGrpSpPr/>
          <p:nvPr/>
        </p:nvGrpSpPr>
        <p:grpSpPr>
          <a:xfrm rot="0">
            <a:off x="926718" y="6565336"/>
            <a:ext cx="1110919" cy="1110919"/>
            <a:chOff x="0" y="0"/>
            <a:chExt cx="1104062" cy="1104062"/>
          </a:xfrm>
        </p:grpSpPr>
        <p:sp>
          <p:nvSpPr>
            <p:cNvPr name="Freeform 151" id="151"/>
            <p:cNvSpPr/>
            <p:nvPr/>
          </p:nvSpPr>
          <p:spPr>
            <a:xfrm flipH="false" flipV="false" rot="0">
              <a:off x="0" y="0"/>
              <a:ext cx="1104011" cy="1104011"/>
            </a:xfrm>
            <a:custGeom>
              <a:avLst/>
              <a:gdLst/>
              <a:ahLst/>
              <a:cxnLst/>
              <a:rect r="r" b="b" t="t" l="l"/>
              <a:pathLst>
                <a:path h="1104011" w="1104011">
                  <a:moveTo>
                    <a:pt x="552069" y="0"/>
                  </a:moveTo>
                  <a:cubicBezTo>
                    <a:pt x="247142" y="0"/>
                    <a:pt x="0" y="247142"/>
                    <a:pt x="0" y="552069"/>
                  </a:cubicBezTo>
                  <a:cubicBezTo>
                    <a:pt x="0" y="856742"/>
                    <a:pt x="246888" y="1103757"/>
                    <a:pt x="551434" y="1104011"/>
                  </a:cubicBezTo>
                  <a:lnTo>
                    <a:pt x="552577" y="1104011"/>
                  </a:lnTo>
                  <a:cubicBezTo>
                    <a:pt x="857250" y="1103757"/>
                    <a:pt x="1104011" y="856615"/>
                    <a:pt x="1104011" y="551942"/>
                  </a:cubicBezTo>
                  <a:cubicBezTo>
                    <a:pt x="1104011" y="247142"/>
                    <a:pt x="856869" y="0"/>
                    <a:pt x="552069" y="0"/>
                  </a:cubicBezTo>
                  <a:close/>
                </a:path>
              </a:pathLst>
            </a:custGeom>
            <a:blipFill>
              <a:blip r:embed="rId26"/>
              <a:stretch>
                <a:fillRect l="0" t="0" r="-395" b="-4"/>
              </a:stretch>
            </a:blipFill>
          </p:spPr>
        </p:sp>
      </p:grpSp>
      <p:sp>
        <p:nvSpPr>
          <p:cNvPr name="Freeform 152" id="152"/>
          <p:cNvSpPr/>
          <p:nvPr/>
        </p:nvSpPr>
        <p:spPr>
          <a:xfrm flipH="false" flipV="false" rot="0">
            <a:off x="2156916" y="701030"/>
            <a:ext cx="115010" cy="166125"/>
          </a:xfrm>
          <a:custGeom>
            <a:avLst/>
            <a:gdLst/>
            <a:ahLst/>
            <a:cxnLst/>
            <a:rect r="r" b="b" t="t" l="l"/>
            <a:pathLst>
              <a:path h="166125" w="115010">
                <a:moveTo>
                  <a:pt x="0" y="0"/>
                </a:moveTo>
                <a:lnTo>
                  <a:pt x="115010" y="0"/>
                </a:lnTo>
                <a:lnTo>
                  <a:pt x="115010" y="166126"/>
                </a:lnTo>
                <a:lnTo>
                  <a:pt x="0" y="166126"/>
                </a:lnTo>
                <a:lnTo>
                  <a:pt x="0" y="0"/>
                </a:lnTo>
                <a:close/>
              </a:path>
            </a:pathLst>
          </a:custGeom>
          <a:blipFill>
            <a:blip r:embed="rId11"/>
            <a:stretch>
              <a:fillRect l="0" t="0" r="0" b="0"/>
            </a:stretch>
          </a:blipFill>
        </p:spPr>
      </p:sp>
      <p:sp>
        <p:nvSpPr>
          <p:cNvPr name="Freeform 153" id="153"/>
          <p:cNvSpPr/>
          <p:nvPr/>
        </p:nvSpPr>
        <p:spPr>
          <a:xfrm flipH="false" flipV="false" rot="0">
            <a:off x="2156916" y="1929720"/>
            <a:ext cx="115010" cy="166125"/>
          </a:xfrm>
          <a:custGeom>
            <a:avLst/>
            <a:gdLst/>
            <a:ahLst/>
            <a:cxnLst/>
            <a:rect r="r" b="b" t="t" l="l"/>
            <a:pathLst>
              <a:path h="166125" w="115010">
                <a:moveTo>
                  <a:pt x="0" y="0"/>
                </a:moveTo>
                <a:lnTo>
                  <a:pt x="115010" y="0"/>
                </a:lnTo>
                <a:lnTo>
                  <a:pt x="115010" y="166125"/>
                </a:lnTo>
                <a:lnTo>
                  <a:pt x="0" y="166125"/>
                </a:lnTo>
                <a:lnTo>
                  <a:pt x="0" y="0"/>
                </a:lnTo>
                <a:close/>
              </a:path>
            </a:pathLst>
          </a:custGeom>
          <a:blipFill>
            <a:blip r:embed="rId11"/>
            <a:stretch>
              <a:fillRect l="0" t="0" r="0" b="0"/>
            </a:stretch>
          </a:blipFill>
        </p:spPr>
      </p:sp>
      <p:sp>
        <p:nvSpPr>
          <p:cNvPr name="Freeform 154" id="154"/>
          <p:cNvSpPr/>
          <p:nvPr/>
        </p:nvSpPr>
        <p:spPr>
          <a:xfrm flipH="false" flipV="false" rot="0">
            <a:off x="2156916" y="3211212"/>
            <a:ext cx="115010" cy="166125"/>
          </a:xfrm>
          <a:custGeom>
            <a:avLst/>
            <a:gdLst/>
            <a:ahLst/>
            <a:cxnLst/>
            <a:rect r="r" b="b" t="t" l="l"/>
            <a:pathLst>
              <a:path h="166125" w="115010">
                <a:moveTo>
                  <a:pt x="0" y="0"/>
                </a:moveTo>
                <a:lnTo>
                  <a:pt x="115010" y="0"/>
                </a:lnTo>
                <a:lnTo>
                  <a:pt x="115010" y="166125"/>
                </a:lnTo>
                <a:lnTo>
                  <a:pt x="0" y="166125"/>
                </a:lnTo>
                <a:lnTo>
                  <a:pt x="0" y="0"/>
                </a:lnTo>
                <a:close/>
              </a:path>
            </a:pathLst>
          </a:custGeom>
          <a:blipFill>
            <a:blip r:embed="rId11"/>
            <a:stretch>
              <a:fillRect l="0" t="0" r="0" b="0"/>
            </a:stretch>
          </a:blipFill>
        </p:spPr>
      </p:sp>
      <p:sp>
        <p:nvSpPr>
          <p:cNvPr name="Freeform 155" id="155"/>
          <p:cNvSpPr/>
          <p:nvPr/>
        </p:nvSpPr>
        <p:spPr>
          <a:xfrm flipH="false" flipV="false" rot="0">
            <a:off x="2156916" y="4547972"/>
            <a:ext cx="115010" cy="166125"/>
          </a:xfrm>
          <a:custGeom>
            <a:avLst/>
            <a:gdLst/>
            <a:ahLst/>
            <a:cxnLst/>
            <a:rect r="r" b="b" t="t" l="l"/>
            <a:pathLst>
              <a:path h="166125" w="115010">
                <a:moveTo>
                  <a:pt x="0" y="0"/>
                </a:moveTo>
                <a:lnTo>
                  <a:pt x="115010" y="0"/>
                </a:lnTo>
                <a:lnTo>
                  <a:pt x="115010" y="166126"/>
                </a:lnTo>
                <a:lnTo>
                  <a:pt x="0" y="166126"/>
                </a:lnTo>
                <a:lnTo>
                  <a:pt x="0" y="0"/>
                </a:lnTo>
                <a:close/>
              </a:path>
            </a:pathLst>
          </a:custGeom>
          <a:blipFill>
            <a:blip r:embed="rId11"/>
            <a:stretch>
              <a:fillRect l="0" t="0" r="0" b="0"/>
            </a:stretch>
          </a:blipFill>
        </p:spPr>
      </p:sp>
      <p:sp>
        <p:nvSpPr>
          <p:cNvPr name="Freeform 156" id="156"/>
          <p:cNvSpPr/>
          <p:nvPr/>
        </p:nvSpPr>
        <p:spPr>
          <a:xfrm flipH="false" flipV="false" rot="0">
            <a:off x="2156916" y="5736191"/>
            <a:ext cx="115010" cy="166125"/>
          </a:xfrm>
          <a:custGeom>
            <a:avLst/>
            <a:gdLst/>
            <a:ahLst/>
            <a:cxnLst/>
            <a:rect r="r" b="b" t="t" l="l"/>
            <a:pathLst>
              <a:path h="166125" w="115010">
                <a:moveTo>
                  <a:pt x="0" y="0"/>
                </a:moveTo>
                <a:lnTo>
                  <a:pt x="115010" y="0"/>
                </a:lnTo>
                <a:lnTo>
                  <a:pt x="115010" y="166125"/>
                </a:lnTo>
                <a:lnTo>
                  <a:pt x="0" y="166125"/>
                </a:lnTo>
                <a:lnTo>
                  <a:pt x="0" y="0"/>
                </a:lnTo>
                <a:close/>
              </a:path>
            </a:pathLst>
          </a:custGeom>
          <a:blipFill>
            <a:blip r:embed="rId11"/>
            <a:stretch>
              <a:fillRect l="0" t="0" r="0" b="0"/>
            </a:stretch>
          </a:blipFill>
        </p:spPr>
      </p:sp>
      <p:sp>
        <p:nvSpPr>
          <p:cNvPr name="Freeform 157" id="157"/>
          <p:cNvSpPr/>
          <p:nvPr/>
        </p:nvSpPr>
        <p:spPr>
          <a:xfrm flipH="false" flipV="false" rot="0">
            <a:off x="2156916" y="6948830"/>
            <a:ext cx="115010" cy="166125"/>
          </a:xfrm>
          <a:custGeom>
            <a:avLst/>
            <a:gdLst/>
            <a:ahLst/>
            <a:cxnLst/>
            <a:rect r="r" b="b" t="t" l="l"/>
            <a:pathLst>
              <a:path h="166125" w="115010">
                <a:moveTo>
                  <a:pt x="0" y="0"/>
                </a:moveTo>
                <a:lnTo>
                  <a:pt x="115010" y="0"/>
                </a:lnTo>
                <a:lnTo>
                  <a:pt x="115010" y="166126"/>
                </a:lnTo>
                <a:lnTo>
                  <a:pt x="0" y="166126"/>
                </a:lnTo>
                <a:lnTo>
                  <a:pt x="0" y="0"/>
                </a:lnTo>
                <a:close/>
              </a:path>
            </a:pathLst>
          </a:custGeom>
          <a:blipFill>
            <a:blip r:embed="rId11"/>
            <a:stretch>
              <a:fillRect l="0" t="0" r="0" b="0"/>
            </a:stretch>
          </a:blipFill>
        </p:spPr>
      </p:sp>
      <p:grpSp>
        <p:nvGrpSpPr>
          <p:cNvPr name="Group 158" id="158"/>
          <p:cNvGrpSpPr/>
          <p:nvPr/>
        </p:nvGrpSpPr>
        <p:grpSpPr>
          <a:xfrm rot="0">
            <a:off x="878631" y="7751063"/>
            <a:ext cx="1110919" cy="1110919"/>
            <a:chOff x="0" y="0"/>
            <a:chExt cx="1104062" cy="1104062"/>
          </a:xfrm>
        </p:grpSpPr>
        <p:sp>
          <p:nvSpPr>
            <p:cNvPr name="Freeform 159" id="159"/>
            <p:cNvSpPr/>
            <p:nvPr/>
          </p:nvSpPr>
          <p:spPr>
            <a:xfrm flipH="false" flipV="false" rot="0">
              <a:off x="0" y="0"/>
              <a:ext cx="1104011" cy="1104011"/>
            </a:xfrm>
            <a:custGeom>
              <a:avLst/>
              <a:gdLst/>
              <a:ahLst/>
              <a:cxnLst/>
              <a:rect r="r" b="b" t="t" l="l"/>
              <a:pathLst>
                <a:path h="1104011" w="1104011">
                  <a:moveTo>
                    <a:pt x="552069" y="0"/>
                  </a:moveTo>
                  <a:cubicBezTo>
                    <a:pt x="247142" y="0"/>
                    <a:pt x="0" y="247142"/>
                    <a:pt x="0" y="552069"/>
                  </a:cubicBezTo>
                  <a:cubicBezTo>
                    <a:pt x="0" y="856996"/>
                    <a:pt x="247142" y="1104011"/>
                    <a:pt x="552069" y="1104011"/>
                  </a:cubicBezTo>
                  <a:cubicBezTo>
                    <a:pt x="856996" y="1104011"/>
                    <a:pt x="1104011" y="856869"/>
                    <a:pt x="1104011" y="552069"/>
                  </a:cubicBezTo>
                  <a:cubicBezTo>
                    <a:pt x="1104011" y="247269"/>
                    <a:pt x="856869" y="0"/>
                    <a:pt x="552069" y="0"/>
                  </a:cubicBezTo>
                  <a:close/>
                </a:path>
              </a:pathLst>
            </a:custGeom>
            <a:blipFill>
              <a:blip r:embed="rId27"/>
              <a:stretch>
                <a:fillRect l="-234281" t="-171758" r="-226292" b="-101696"/>
              </a:stretch>
            </a:blipFill>
          </p:spPr>
        </p:sp>
      </p:grpSp>
      <p:sp>
        <p:nvSpPr>
          <p:cNvPr name="Freeform 160" id="160"/>
          <p:cNvSpPr/>
          <p:nvPr/>
        </p:nvSpPr>
        <p:spPr>
          <a:xfrm flipH="false" flipV="false" rot="0">
            <a:off x="2156916" y="8180535"/>
            <a:ext cx="115010" cy="166125"/>
          </a:xfrm>
          <a:custGeom>
            <a:avLst/>
            <a:gdLst/>
            <a:ahLst/>
            <a:cxnLst/>
            <a:rect r="r" b="b" t="t" l="l"/>
            <a:pathLst>
              <a:path h="166125" w="115010">
                <a:moveTo>
                  <a:pt x="0" y="0"/>
                </a:moveTo>
                <a:lnTo>
                  <a:pt x="115010" y="0"/>
                </a:lnTo>
                <a:lnTo>
                  <a:pt x="115010" y="166126"/>
                </a:lnTo>
                <a:lnTo>
                  <a:pt x="0" y="166126"/>
                </a:lnTo>
                <a:lnTo>
                  <a:pt x="0" y="0"/>
                </a:lnTo>
                <a:close/>
              </a:path>
            </a:pathLst>
          </a:custGeom>
          <a:blipFill>
            <a:blip r:embed="rId11"/>
            <a:stretch>
              <a:fillRect l="0" t="0" r="0" b="0"/>
            </a:stretch>
          </a:blipFill>
        </p:spPr>
      </p:sp>
      <p:grpSp>
        <p:nvGrpSpPr>
          <p:cNvPr name="Group 161" id="161"/>
          <p:cNvGrpSpPr/>
          <p:nvPr/>
        </p:nvGrpSpPr>
        <p:grpSpPr>
          <a:xfrm rot="0">
            <a:off x="916393" y="8926528"/>
            <a:ext cx="1110919" cy="1110919"/>
            <a:chOff x="0" y="0"/>
            <a:chExt cx="1104062" cy="1104062"/>
          </a:xfrm>
        </p:grpSpPr>
        <p:sp>
          <p:nvSpPr>
            <p:cNvPr name="Freeform 162" id="162"/>
            <p:cNvSpPr/>
            <p:nvPr/>
          </p:nvSpPr>
          <p:spPr>
            <a:xfrm flipH="false" flipV="false" rot="0">
              <a:off x="0" y="0"/>
              <a:ext cx="1104011" cy="1104011"/>
            </a:xfrm>
            <a:custGeom>
              <a:avLst/>
              <a:gdLst/>
              <a:ahLst/>
              <a:cxnLst/>
              <a:rect r="r" b="b" t="t" l="l"/>
              <a:pathLst>
                <a:path h="1104011" w="1104011">
                  <a:moveTo>
                    <a:pt x="552069" y="0"/>
                  </a:moveTo>
                  <a:cubicBezTo>
                    <a:pt x="247142" y="0"/>
                    <a:pt x="0" y="247142"/>
                    <a:pt x="0" y="552069"/>
                  </a:cubicBezTo>
                  <a:cubicBezTo>
                    <a:pt x="0" y="856996"/>
                    <a:pt x="247142" y="1104011"/>
                    <a:pt x="552069" y="1104011"/>
                  </a:cubicBezTo>
                  <a:cubicBezTo>
                    <a:pt x="856996" y="1104011"/>
                    <a:pt x="1104011" y="856869"/>
                    <a:pt x="1104011" y="552069"/>
                  </a:cubicBezTo>
                  <a:cubicBezTo>
                    <a:pt x="1104011" y="247269"/>
                    <a:pt x="856869" y="0"/>
                    <a:pt x="552069" y="0"/>
                  </a:cubicBezTo>
                  <a:close/>
                </a:path>
              </a:pathLst>
            </a:custGeom>
            <a:blipFill>
              <a:blip r:embed="rId28"/>
              <a:stretch>
                <a:fillRect l="-24209" t="-23537" r="-30876" b="-31938"/>
              </a:stretch>
            </a:blipFill>
          </p:spPr>
        </p:sp>
      </p:grpSp>
      <p:grpSp>
        <p:nvGrpSpPr>
          <p:cNvPr name="Group 163" id="163"/>
          <p:cNvGrpSpPr>
            <a:grpSpLocks noChangeAspect="true"/>
          </p:cNvGrpSpPr>
          <p:nvPr/>
        </p:nvGrpSpPr>
        <p:grpSpPr>
          <a:xfrm rot="0">
            <a:off x="2156916" y="2196645"/>
            <a:ext cx="140568" cy="140325"/>
            <a:chOff x="0" y="0"/>
            <a:chExt cx="104775" cy="104597"/>
          </a:xfrm>
        </p:grpSpPr>
        <p:sp>
          <p:nvSpPr>
            <p:cNvPr name="Freeform 164" id="164"/>
            <p:cNvSpPr/>
            <p:nvPr/>
          </p:nvSpPr>
          <p:spPr>
            <a:xfrm flipH="false" flipV="false" rot="0">
              <a:off x="0" y="0"/>
              <a:ext cx="104902" cy="104648"/>
            </a:xfrm>
            <a:custGeom>
              <a:avLst/>
              <a:gdLst/>
              <a:ahLst/>
              <a:cxnLst/>
              <a:rect r="r" b="b" t="t" l="l"/>
              <a:pathLst>
                <a:path h="104648" w="104902">
                  <a:moveTo>
                    <a:pt x="84328" y="35560"/>
                  </a:moveTo>
                  <a:cubicBezTo>
                    <a:pt x="84201" y="35560"/>
                    <a:pt x="84074" y="35560"/>
                    <a:pt x="84074" y="35687"/>
                  </a:cubicBezTo>
                  <a:lnTo>
                    <a:pt x="60579" y="50165"/>
                  </a:lnTo>
                  <a:lnTo>
                    <a:pt x="47498" y="36957"/>
                  </a:lnTo>
                  <a:cubicBezTo>
                    <a:pt x="47371" y="36830"/>
                    <a:pt x="47244" y="36830"/>
                    <a:pt x="47117" y="36830"/>
                  </a:cubicBezTo>
                  <a:cubicBezTo>
                    <a:pt x="46990" y="36830"/>
                    <a:pt x="46863" y="36830"/>
                    <a:pt x="46736" y="36957"/>
                  </a:cubicBezTo>
                  <a:lnTo>
                    <a:pt x="19939" y="63881"/>
                  </a:lnTo>
                  <a:cubicBezTo>
                    <a:pt x="19812" y="64008"/>
                    <a:pt x="19685" y="64389"/>
                    <a:pt x="19939" y="64516"/>
                  </a:cubicBezTo>
                  <a:cubicBezTo>
                    <a:pt x="20193" y="64643"/>
                    <a:pt x="20193" y="64770"/>
                    <a:pt x="20320" y="64770"/>
                  </a:cubicBezTo>
                  <a:cubicBezTo>
                    <a:pt x="20447" y="64770"/>
                    <a:pt x="20447" y="64770"/>
                    <a:pt x="20574" y="64643"/>
                  </a:cubicBezTo>
                  <a:lnTo>
                    <a:pt x="44196" y="51816"/>
                  </a:lnTo>
                  <a:lnTo>
                    <a:pt x="57658" y="65405"/>
                  </a:lnTo>
                  <a:cubicBezTo>
                    <a:pt x="57785" y="65532"/>
                    <a:pt x="57912" y="65532"/>
                    <a:pt x="58039" y="65532"/>
                  </a:cubicBezTo>
                  <a:cubicBezTo>
                    <a:pt x="58039" y="65532"/>
                    <a:pt x="58039" y="65532"/>
                    <a:pt x="58039" y="65532"/>
                  </a:cubicBezTo>
                  <a:cubicBezTo>
                    <a:pt x="58166" y="65532"/>
                    <a:pt x="58293" y="65405"/>
                    <a:pt x="58420" y="65405"/>
                  </a:cubicBezTo>
                  <a:lnTo>
                    <a:pt x="84709" y="36449"/>
                  </a:lnTo>
                  <a:cubicBezTo>
                    <a:pt x="84836" y="36195"/>
                    <a:pt x="84836" y="35941"/>
                    <a:pt x="84709" y="35814"/>
                  </a:cubicBezTo>
                  <a:cubicBezTo>
                    <a:pt x="84582" y="35687"/>
                    <a:pt x="84455" y="35560"/>
                    <a:pt x="84328" y="35560"/>
                  </a:cubicBezTo>
                  <a:close/>
                  <a:moveTo>
                    <a:pt x="52451" y="3175"/>
                  </a:moveTo>
                  <a:cubicBezTo>
                    <a:pt x="79502" y="3175"/>
                    <a:pt x="101600" y="23622"/>
                    <a:pt x="101600" y="48768"/>
                  </a:cubicBezTo>
                  <a:cubicBezTo>
                    <a:pt x="101600" y="73914"/>
                    <a:pt x="79502" y="94488"/>
                    <a:pt x="52451" y="94488"/>
                  </a:cubicBezTo>
                  <a:cubicBezTo>
                    <a:pt x="47752" y="94488"/>
                    <a:pt x="43053" y="93853"/>
                    <a:pt x="38481" y="92583"/>
                  </a:cubicBezTo>
                  <a:cubicBezTo>
                    <a:pt x="38354" y="92583"/>
                    <a:pt x="38227" y="92583"/>
                    <a:pt x="38100" y="92583"/>
                  </a:cubicBezTo>
                  <a:cubicBezTo>
                    <a:pt x="37973" y="92583"/>
                    <a:pt x="37592" y="92583"/>
                    <a:pt x="37338" y="92710"/>
                  </a:cubicBezTo>
                  <a:lnTo>
                    <a:pt x="21590" y="100457"/>
                  </a:lnTo>
                  <a:lnTo>
                    <a:pt x="21590" y="85217"/>
                  </a:lnTo>
                  <a:cubicBezTo>
                    <a:pt x="21590" y="84709"/>
                    <a:pt x="21336" y="84201"/>
                    <a:pt x="20955" y="83947"/>
                  </a:cubicBezTo>
                  <a:cubicBezTo>
                    <a:pt x="9652" y="75184"/>
                    <a:pt x="3175" y="62484"/>
                    <a:pt x="3175" y="48768"/>
                  </a:cubicBezTo>
                  <a:cubicBezTo>
                    <a:pt x="3175" y="23622"/>
                    <a:pt x="25273" y="3175"/>
                    <a:pt x="52451" y="3175"/>
                  </a:cubicBezTo>
                  <a:close/>
                  <a:moveTo>
                    <a:pt x="52451" y="0"/>
                  </a:moveTo>
                  <a:cubicBezTo>
                    <a:pt x="38481" y="0"/>
                    <a:pt x="25273" y="5080"/>
                    <a:pt x="15367" y="14224"/>
                  </a:cubicBezTo>
                  <a:cubicBezTo>
                    <a:pt x="5461" y="23368"/>
                    <a:pt x="0" y="35814"/>
                    <a:pt x="0" y="48768"/>
                  </a:cubicBezTo>
                  <a:cubicBezTo>
                    <a:pt x="0" y="63119"/>
                    <a:pt x="6731" y="76708"/>
                    <a:pt x="18415" y="85979"/>
                  </a:cubicBezTo>
                  <a:lnTo>
                    <a:pt x="18415" y="102997"/>
                  </a:lnTo>
                  <a:cubicBezTo>
                    <a:pt x="18415" y="103505"/>
                    <a:pt x="18669" y="104013"/>
                    <a:pt x="19177" y="104394"/>
                  </a:cubicBezTo>
                  <a:cubicBezTo>
                    <a:pt x="19431" y="104521"/>
                    <a:pt x="19685" y="104648"/>
                    <a:pt x="20066" y="104648"/>
                  </a:cubicBezTo>
                  <a:cubicBezTo>
                    <a:pt x="20447" y="104648"/>
                    <a:pt x="20574" y="104648"/>
                    <a:pt x="20828" y="104521"/>
                  </a:cubicBezTo>
                  <a:lnTo>
                    <a:pt x="38354" y="95885"/>
                  </a:lnTo>
                  <a:cubicBezTo>
                    <a:pt x="42926" y="97155"/>
                    <a:pt x="47752" y="97663"/>
                    <a:pt x="52578" y="97663"/>
                  </a:cubicBezTo>
                  <a:cubicBezTo>
                    <a:pt x="66548" y="97663"/>
                    <a:pt x="79629" y="92583"/>
                    <a:pt x="89535" y="83439"/>
                  </a:cubicBezTo>
                  <a:cubicBezTo>
                    <a:pt x="99187" y="74422"/>
                    <a:pt x="104648" y="62484"/>
                    <a:pt x="104902" y="49784"/>
                  </a:cubicBezTo>
                  <a:lnTo>
                    <a:pt x="104902" y="47879"/>
                  </a:lnTo>
                  <a:lnTo>
                    <a:pt x="104902" y="47879"/>
                  </a:lnTo>
                  <a:cubicBezTo>
                    <a:pt x="104648" y="35179"/>
                    <a:pt x="99187" y="23241"/>
                    <a:pt x="89535" y="14224"/>
                  </a:cubicBezTo>
                  <a:cubicBezTo>
                    <a:pt x="79502" y="5080"/>
                    <a:pt x="66421" y="0"/>
                    <a:pt x="52451" y="0"/>
                  </a:cubicBezTo>
                  <a:close/>
                </a:path>
              </a:pathLst>
            </a:custGeom>
            <a:solidFill>
              <a:srgbClr val="000000"/>
            </a:solidFill>
          </p:spPr>
        </p:sp>
      </p:grpSp>
      <p:sp>
        <p:nvSpPr>
          <p:cNvPr name="Freeform 165" id="165"/>
          <p:cNvSpPr/>
          <p:nvPr/>
        </p:nvSpPr>
        <p:spPr>
          <a:xfrm flipH="false" flipV="false" rot="0">
            <a:off x="2156916" y="9356653"/>
            <a:ext cx="115010" cy="166125"/>
          </a:xfrm>
          <a:custGeom>
            <a:avLst/>
            <a:gdLst/>
            <a:ahLst/>
            <a:cxnLst/>
            <a:rect r="r" b="b" t="t" l="l"/>
            <a:pathLst>
              <a:path h="166125" w="115010">
                <a:moveTo>
                  <a:pt x="0" y="0"/>
                </a:moveTo>
                <a:lnTo>
                  <a:pt x="115010" y="0"/>
                </a:lnTo>
                <a:lnTo>
                  <a:pt x="115010" y="166125"/>
                </a:lnTo>
                <a:lnTo>
                  <a:pt x="0" y="166125"/>
                </a:lnTo>
                <a:lnTo>
                  <a:pt x="0" y="0"/>
                </a:lnTo>
                <a:close/>
              </a:path>
            </a:pathLst>
          </a:custGeom>
          <a:blipFill>
            <a:blip r:embed="rId11"/>
            <a:stretch>
              <a:fillRect l="0" t="0" r="0" b="0"/>
            </a:stretch>
          </a:blipFill>
        </p:spPr>
      </p:sp>
      <p:sp>
        <p:nvSpPr>
          <p:cNvPr name="Freeform 166" id="166"/>
          <p:cNvSpPr/>
          <p:nvPr/>
        </p:nvSpPr>
        <p:spPr>
          <a:xfrm flipH="false" flipV="false" rot="0">
            <a:off x="2145351" y="1037818"/>
            <a:ext cx="166125" cy="166125"/>
          </a:xfrm>
          <a:custGeom>
            <a:avLst/>
            <a:gdLst/>
            <a:ahLst/>
            <a:cxnLst/>
            <a:rect r="r" b="b" t="t" l="l"/>
            <a:pathLst>
              <a:path h="166125" w="166125">
                <a:moveTo>
                  <a:pt x="0" y="0"/>
                </a:moveTo>
                <a:lnTo>
                  <a:pt x="166125" y="0"/>
                </a:lnTo>
                <a:lnTo>
                  <a:pt x="166125" y="166125"/>
                </a:lnTo>
                <a:lnTo>
                  <a:pt x="0" y="166125"/>
                </a:lnTo>
                <a:lnTo>
                  <a:pt x="0" y="0"/>
                </a:lnTo>
                <a:close/>
              </a:path>
            </a:pathLst>
          </a:custGeom>
          <a:blipFill>
            <a:blip r:embed="rId9"/>
            <a:stretch>
              <a:fillRect l="0" t="0" r="0" b="0"/>
            </a:stretch>
          </a:blipFill>
        </p:spPr>
      </p:sp>
      <p:sp>
        <p:nvSpPr>
          <p:cNvPr name="Freeform 167" id="167"/>
          <p:cNvSpPr/>
          <p:nvPr/>
        </p:nvSpPr>
        <p:spPr>
          <a:xfrm flipH="false" flipV="false" rot="0">
            <a:off x="2123767" y="1258586"/>
            <a:ext cx="204462" cy="204462"/>
          </a:xfrm>
          <a:custGeom>
            <a:avLst/>
            <a:gdLst/>
            <a:ahLst/>
            <a:cxnLst/>
            <a:rect r="r" b="b" t="t" l="l"/>
            <a:pathLst>
              <a:path h="204462" w="204462">
                <a:moveTo>
                  <a:pt x="0" y="0"/>
                </a:moveTo>
                <a:lnTo>
                  <a:pt x="204462" y="0"/>
                </a:lnTo>
                <a:lnTo>
                  <a:pt x="204462" y="204462"/>
                </a:lnTo>
                <a:lnTo>
                  <a:pt x="0" y="204462"/>
                </a:lnTo>
                <a:lnTo>
                  <a:pt x="0" y="0"/>
                </a:lnTo>
                <a:close/>
              </a:path>
            </a:pathLst>
          </a:custGeom>
          <a:blipFill>
            <a:blip r:embed="rId29"/>
            <a:stretch>
              <a:fillRect l="0" t="0" r="0" b="0"/>
            </a:stretch>
          </a:blipFill>
        </p:spPr>
      </p:sp>
      <p:sp>
        <p:nvSpPr>
          <p:cNvPr name="Freeform 168" id="168"/>
          <p:cNvSpPr/>
          <p:nvPr/>
        </p:nvSpPr>
        <p:spPr>
          <a:xfrm flipH="false" flipV="false" rot="0">
            <a:off x="2137799" y="2441156"/>
            <a:ext cx="178904" cy="178904"/>
          </a:xfrm>
          <a:custGeom>
            <a:avLst/>
            <a:gdLst/>
            <a:ahLst/>
            <a:cxnLst/>
            <a:rect r="r" b="b" t="t" l="l"/>
            <a:pathLst>
              <a:path h="178904" w="178904">
                <a:moveTo>
                  <a:pt x="0" y="0"/>
                </a:moveTo>
                <a:lnTo>
                  <a:pt x="178904" y="0"/>
                </a:lnTo>
                <a:lnTo>
                  <a:pt x="178904" y="178905"/>
                </a:lnTo>
                <a:lnTo>
                  <a:pt x="0" y="178905"/>
                </a:lnTo>
                <a:lnTo>
                  <a:pt x="0" y="0"/>
                </a:lnTo>
                <a:close/>
              </a:path>
            </a:pathLst>
          </a:custGeom>
          <a:blipFill>
            <a:blip r:embed="rId10"/>
            <a:stretch>
              <a:fillRect l="0" t="0" r="0" b="0"/>
            </a:stretch>
          </a:blipFill>
        </p:spPr>
      </p:sp>
      <p:sp>
        <p:nvSpPr>
          <p:cNvPr name="Freeform 169" id="169"/>
          <p:cNvSpPr/>
          <p:nvPr/>
        </p:nvSpPr>
        <p:spPr>
          <a:xfrm flipH="false" flipV="false" rot="0">
            <a:off x="2149453" y="3538939"/>
            <a:ext cx="166125" cy="166125"/>
          </a:xfrm>
          <a:custGeom>
            <a:avLst/>
            <a:gdLst/>
            <a:ahLst/>
            <a:cxnLst/>
            <a:rect r="r" b="b" t="t" l="l"/>
            <a:pathLst>
              <a:path h="166125" w="166125">
                <a:moveTo>
                  <a:pt x="0" y="0"/>
                </a:moveTo>
                <a:lnTo>
                  <a:pt x="166125" y="0"/>
                </a:lnTo>
                <a:lnTo>
                  <a:pt x="166125" y="166125"/>
                </a:lnTo>
                <a:lnTo>
                  <a:pt x="0" y="166125"/>
                </a:lnTo>
                <a:lnTo>
                  <a:pt x="0" y="0"/>
                </a:lnTo>
                <a:close/>
              </a:path>
            </a:pathLst>
          </a:custGeom>
          <a:blipFill>
            <a:blip r:embed="rId9"/>
            <a:stretch>
              <a:fillRect l="0" t="0" r="0" b="0"/>
            </a:stretch>
          </a:blipFill>
        </p:spPr>
      </p:sp>
      <p:sp>
        <p:nvSpPr>
          <p:cNvPr name="Freeform 170" id="170"/>
          <p:cNvSpPr/>
          <p:nvPr/>
        </p:nvSpPr>
        <p:spPr>
          <a:xfrm flipH="false" flipV="false" rot="0">
            <a:off x="2127882" y="3759707"/>
            <a:ext cx="204462" cy="204462"/>
          </a:xfrm>
          <a:custGeom>
            <a:avLst/>
            <a:gdLst/>
            <a:ahLst/>
            <a:cxnLst/>
            <a:rect r="r" b="b" t="t" l="l"/>
            <a:pathLst>
              <a:path h="204462" w="204462">
                <a:moveTo>
                  <a:pt x="0" y="0"/>
                </a:moveTo>
                <a:lnTo>
                  <a:pt x="204462" y="0"/>
                </a:lnTo>
                <a:lnTo>
                  <a:pt x="204462" y="204462"/>
                </a:lnTo>
                <a:lnTo>
                  <a:pt x="0" y="204462"/>
                </a:lnTo>
                <a:lnTo>
                  <a:pt x="0" y="0"/>
                </a:lnTo>
                <a:close/>
              </a:path>
            </a:pathLst>
          </a:custGeom>
          <a:blipFill>
            <a:blip r:embed="rId29"/>
            <a:stretch>
              <a:fillRect l="0" t="0" r="0" b="0"/>
            </a:stretch>
          </a:blipFill>
        </p:spPr>
      </p:sp>
      <p:sp>
        <p:nvSpPr>
          <p:cNvPr name="Freeform 171" id="171"/>
          <p:cNvSpPr/>
          <p:nvPr/>
        </p:nvSpPr>
        <p:spPr>
          <a:xfrm flipH="false" flipV="false" rot="0">
            <a:off x="2118694" y="4918049"/>
            <a:ext cx="178904" cy="178904"/>
          </a:xfrm>
          <a:custGeom>
            <a:avLst/>
            <a:gdLst/>
            <a:ahLst/>
            <a:cxnLst/>
            <a:rect r="r" b="b" t="t" l="l"/>
            <a:pathLst>
              <a:path h="178904" w="178904">
                <a:moveTo>
                  <a:pt x="0" y="0"/>
                </a:moveTo>
                <a:lnTo>
                  <a:pt x="178904" y="0"/>
                </a:lnTo>
                <a:lnTo>
                  <a:pt x="178904" y="178904"/>
                </a:lnTo>
                <a:lnTo>
                  <a:pt x="0" y="178904"/>
                </a:lnTo>
                <a:lnTo>
                  <a:pt x="0" y="0"/>
                </a:lnTo>
                <a:close/>
              </a:path>
            </a:pathLst>
          </a:custGeom>
          <a:blipFill>
            <a:blip r:embed="rId10"/>
            <a:stretch>
              <a:fillRect l="0" t="0" r="0" b="0"/>
            </a:stretch>
          </a:blipFill>
        </p:spPr>
      </p:sp>
      <p:sp>
        <p:nvSpPr>
          <p:cNvPr name="Freeform 172" id="172"/>
          <p:cNvSpPr/>
          <p:nvPr/>
        </p:nvSpPr>
        <p:spPr>
          <a:xfrm flipH="false" flipV="false" rot="0">
            <a:off x="2118694" y="6028827"/>
            <a:ext cx="178904" cy="178904"/>
          </a:xfrm>
          <a:custGeom>
            <a:avLst/>
            <a:gdLst/>
            <a:ahLst/>
            <a:cxnLst/>
            <a:rect r="r" b="b" t="t" l="l"/>
            <a:pathLst>
              <a:path h="178904" w="178904">
                <a:moveTo>
                  <a:pt x="0" y="0"/>
                </a:moveTo>
                <a:lnTo>
                  <a:pt x="178904" y="0"/>
                </a:lnTo>
                <a:lnTo>
                  <a:pt x="178904" y="178905"/>
                </a:lnTo>
                <a:lnTo>
                  <a:pt x="0" y="178905"/>
                </a:lnTo>
                <a:lnTo>
                  <a:pt x="0" y="0"/>
                </a:lnTo>
                <a:close/>
              </a:path>
            </a:pathLst>
          </a:custGeom>
          <a:blipFill>
            <a:blip r:embed="rId10"/>
            <a:stretch>
              <a:fillRect l="0" t="0" r="0" b="0"/>
            </a:stretch>
          </a:blipFill>
        </p:spPr>
      </p:sp>
      <p:sp>
        <p:nvSpPr>
          <p:cNvPr name="Freeform 173" id="173"/>
          <p:cNvSpPr/>
          <p:nvPr/>
        </p:nvSpPr>
        <p:spPr>
          <a:xfrm flipH="false" flipV="false" rot="0">
            <a:off x="2123767" y="7246093"/>
            <a:ext cx="178904" cy="178904"/>
          </a:xfrm>
          <a:custGeom>
            <a:avLst/>
            <a:gdLst/>
            <a:ahLst/>
            <a:cxnLst/>
            <a:rect r="r" b="b" t="t" l="l"/>
            <a:pathLst>
              <a:path h="178904" w="178904">
                <a:moveTo>
                  <a:pt x="0" y="0"/>
                </a:moveTo>
                <a:lnTo>
                  <a:pt x="178905" y="0"/>
                </a:lnTo>
                <a:lnTo>
                  <a:pt x="178905" y="178904"/>
                </a:lnTo>
                <a:lnTo>
                  <a:pt x="0" y="178904"/>
                </a:lnTo>
                <a:lnTo>
                  <a:pt x="0" y="0"/>
                </a:lnTo>
                <a:close/>
              </a:path>
            </a:pathLst>
          </a:custGeom>
          <a:blipFill>
            <a:blip r:embed="rId10"/>
            <a:stretch>
              <a:fillRect l="0" t="0" r="0" b="0"/>
            </a:stretch>
          </a:blipFill>
        </p:spPr>
      </p:sp>
      <p:sp>
        <p:nvSpPr>
          <p:cNvPr name="Freeform 174" id="174"/>
          <p:cNvSpPr/>
          <p:nvPr/>
        </p:nvSpPr>
        <p:spPr>
          <a:xfrm flipH="false" flipV="false" rot="0">
            <a:off x="2118694" y="8506167"/>
            <a:ext cx="178904" cy="178904"/>
          </a:xfrm>
          <a:custGeom>
            <a:avLst/>
            <a:gdLst/>
            <a:ahLst/>
            <a:cxnLst/>
            <a:rect r="r" b="b" t="t" l="l"/>
            <a:pathLst>
              <a:path h="178904" w="178904">
                <a:moveTo>
                  <a:pt x="0" y="0"/>
                </a:moveTo>
                <a:lnTo>
                  <a:pt x="178904" y="0"/>
                </a:lnTo>
                <a:lnTo>
                  <a:pt x="178904" y="178904"/>
                </a:lnTo>
                <a:lnTo>
                  <a:pt x="0" y="178904"/>
                </a:lnTo>
                <a:lnTo>
                  <a:pt x="0" y="0"/>
                </a:lnTo>
                <a:close/>
              </a:path>
            </a:pathLst>
          </a:custGeom>
          <a:blipFill>
            <a:blip r:embed="rId10"/>
            <a:stretch>
              <a:fillRect l="0" t="0" r="0" b="0"/>
            </a:stretch>
          </a:blipFill>
        </p:spPr>
      </p:sp>
      <p:sp>
        <p:nvSpPr>
          <p:cNvPr name="Freeform 175" id="175"/>
          <p:cNvSpPr/>
          <p:nvPr/>
        </p:nvSpPr>
        <p:spPr>
          <a:xfrm flipH="false" flipV="false" rot="0">
            <a:off x="2094746" y="9702999"/>
            <a:ext cx="178904" cy="178904"/>
          </a:xfrm>
          <a:custGeom>
            <a:avLst/>
            <a:gdLst/>
            <a:ahLst/>
            <a:cxnLst/>
            <a:rect r="r" b="b" t="t" l="l"/>
            <a:pathLst>
              <a:path h="178904" w="178904">
                <a:moveTo>
                  <a:pt x="0" y="0"/>
                </a:moveTo>
                <a:lnTo>
                  <a:pt x="178905" y="0"/>
                </a:lnTo>
                <a:lnTo>
                  <a:pt x="178905" y="178904"/>
                </a:lnTo>
                <a:lnTo>
                  <a:pt x="0" y="178904"/>
                </a:lnTo>
                <a:lnTo>
                  <a:pt x="0" y="0"/>
                </a:lnTo>
                <a:close/>
              </a:path>
            </a:pathLst>
          </a:custGeom>
          <a:blipFill>
            <a:blip r:embed="rId10"/>
            <a:stretch>
              <a:fillRect l="0" t="0" r="0" b="0"/>
            </a:stretch>
          </a:blipFill>
        </p:spPr>
      </p:sp>
      <p:sp>
        <p:nvSpPr>
          <p:cNvPr name="TextBox 176" id="176"/>
          <p:cNvSpPr txBox="true"/>
          <p:nvPr/>
        </p:nvSpPr>
        <p:spPr>
          <a:xfrm rot="0">
            <a:off x="2095053" y="1514220"/>
            <a:ext cx="2016571" cy="362251"/>
          </a:xfrm>
          <a:prstGeom prst="rect">
            <a:avLst/>
          </a:prstGeom>
        </p:spPr>
        <p:txBody>
          <a:bodyPr anchor="t" rtlCol="false" tIns="0" lIns="0" bIns="0" rIns="0">
            <a:spAutoFit/>
          </a:bodyPr>
          <a:lstStyle/>
          <a:p>
            <a:pPr algn="l">
              <a:lnSpc>
                <a:spcPts val="2812"/>
              </a:lnSpc>
            </a:pPr>
            <a:r>
              <a:rPr lang="en-US" sz="2008">
                <a:solidFill>
                  <a:srgbClr val="000000"/>
                </a:solidFill>
                <a:latin typeface="The Seasons"/>
                <a:ea typeface="The Seasons"/>
                <a:cs typeface="The Seasons"/>
                <a:sym typeface="The Seasons"/>
              </a:rPr>
              <a:t>KS. PIOTR BUŁKA</a:t>
            </a:r>
          </a:p>
        </p:txBody>
      </p:sp>
      <p:sp>
        <p:nvSpPr>
          <p:cNvPr name="TextBox 177" id="177"/>
          <p:cNvSpPr txBox="true"/>
          <p:nvPr/>
        </p:nvSpPr>
        <p:spPr>
          <a:xfrm rot="0">
            <a:off x="2128189" y="5308461"/>
            <a:ext cx="2138341" cy="362251"/>
          </a:xfrm>
          <a:prstGeom prst="rect">
            <a:avLst/>
          </a:prstGeom>
        </p:spPr>
        <p:txBody>
          <a:bodyPr anchor="t" rtlCol="false" tIns="0" lIns="0" bIns="0" rIns="0">
            <a:spAutoFit/>
          </a:bodyPr>
          <a:lstStyle/>
          <a:p>
            <a:pPr algn="l">
              <a:lnSpc>
                <a:spcPts val="2812"/>
              </a:lnSpc>
            </a:pPr>
            <a:r>
              <a:rPr lang="en-US" sz="2008">
                <a:solidFill>
                  <a:srgbClr val="000000"/>
                </a:solidFill>
                <a:latin typeface="The Seasons"/>
                <a:ea typeface="The Seasons"/>
                <a:cs typeface="The Seasons"/>
                <a:sym typeface="The Seasons"/>
              </a:rPr>
              <a:t>KS. KACPER BIŁYK</a:t>
            </a:r>
          </a:p>
        </p:txBody>
      </p:sp>
      <p:sp>
        <p:nvSpPr>
          <p:cNvPr name="TextBox 178" id="178"/>
          <p:cNvSpPr txBox="true"/>
          <p:nvPr/>
        </p:nvSpPr>
        <p:spPr>
          <a:xfrm rot="0">
            <a:off x="2095053" y="4024631"/>
            <a:ext cx="2172167" cy="362251"/>
          </a:xfrm>
          <a:prstGeom prst="rect">
            <a:avLst/>
          </a:prstGeom>
        </p:spPr>
        <p:txBody>
          <a:bodyPr anchor="t" rtlCol="false" tIns="0" lIns="0" bIns="0" rIns="0">
            <a:spAutoFit/>
          </a:bodyPr>
          <a:lstStyle/>
          <a:p>
            <a:pPr algn="l">
              <a:lnSpc>
                <a:spcPts val="2812"/>
              </a:lnSpc>
            </a:pPr>
            <a:r>
              <a:rPr lang="en-US" sz="2008">
                <a:solidFill>
                  <a:srgbClr val="000000"/>
                </a:solidFill>
                <a:latin typeface="The Seasons"/>
                <a:ea typeface="The Seasons"/>
                <a:cs typeface="The Seasons"/>
                <a:sym typeface="The Seasons"/>
              </a:rPr>
              <a:t>KS. PIOTR IWANEK</a:t>
            </a:r>
          </a:p>
        </p:txBody>
      </p:sp>
      <p:sp>
        <p:nvSpPr>
          <p:cNvPr name="TextBox 179" id="179"/>
          <p:cNvSpPr txBox="true"/>
          <p:nvPr/>
        </p:nvSpPr>
        <p:spPr>
          <a:xfrm rot="0">
            <a:off x="2095053" y="249724"/>
            <a:ext cx="2542167" cy="362251"/>
          </a:xfrm>
          <a:prstGeom prst="rect">
            <a:avLst/>
          </a:prstGeom>
        </p:spPr>
        <p:txBody>
          <a:bodyPr anchor="t" rtlCol="false" tIns="0" lIns="0" bIns="0" rIns="0">
            <a:spAutoFit/>
          </a:bodyPr>
          <a:lstStyle/>
          <a:p>
            <a:pPr algn="l">
              <a:lnSpc>
                <a:spcPts val="2812"/>
              </a:lnSpc>
            </a:pPr>
            <a:r>
              <a:rPr lang="en-US" sz="2008">
                <a:solidFill>
                  <a:srgbClr val="000000"/>
                </a:solidFill>
                <a:latin typeface="The Seasons"/>
                <a:ea typeface="The Seasons"/>
                <a:cs typeface="The Seasons"/>
                <a:sym typeface="The Seasons"/>
              </a:rPr>
              <a:t>KS. KAMIL KUCHEJDA</a:t>
            </a:r>
          </a:p>
        </p:txBody>
      </p:sp>
      <p:sp>
        <p:nvSpPr>
          <p:cNvPr name="TextBox 180" id="180"/>
          <p:cNvSpPr txBox="true"/>
          <p:nvPr/>
        </p:nvSpPr>
        <p:spPr>
          <a:xfrm rot="0">
            <a:off x="2128189" y="7695927"/>
            <a:ext cx="2511459" cy="362251"/>
          </a:xfrm>
          <a:prstGeom prst="rect">
            <a:avLst/>
          </a:prstGeom>
        </p:spPr>
        <p:txBody>
          <a:bodyPr anchor="t" rtlCol="false" tIns="0" lIns="0" bIns="0" rIns="0">
            <a:spAutoFit/>
          </a:bodyPr>
          <a:lstStyle/>
          <a:p>
            <a:pPr algn="l">
              <a:lnSpc>
                <a:spcPts val="2812"/>
              </a:lnSpc>
            </a:pPr>
            <a:r>
              <a:rPr lang="en-US" sz="2008">
                <a:solidFill>
                  <a:srgbClr val="000000"/>
                </a:solidFill>
                <a:latin typeface="The Seasons"/>
                <a:ea typeface="The Seasons"/>
                <a:cs typeface="The Seasons"/>
                <a:sym typeface="The Seasons"/>
              </a:rPr>
              <a:t>KS. SZYMON PAWLUS</a:t>
            </a:r>
          </a:p>
        </p:txBody>
      </p:sp>
      <p:sp>
        <p:nvSpPr>
          <p:cNvPr name="TextBox 181" id="181"/>
          <p:cNvSpPr txBox="true"/>
          <p:nvPr/>
        </p:nvSpPr>
        <p:spPr>
          <a:xfrm rot="0">
            <a:off x="2128342" y="6464235"/>
            <a:ext cx="2615032" cy="362251"/>
          </a:xfrm>
          <a:prstGeom prst="rect">
            <a:avLst/>
          </a:prstGeom>
        </p:spPr>
        <p:txBody>
          <a:bodyPr anchor="t" rtlCol="false" tIns="0" lIns="0" bIns="0" rIns="0">
            <a:spAutoFit/>
          </a:bodyPr>
          <a:lstStyle/>
          <a:p>
            <a:pPr algn="l">
              <a:lnSpc>
                <a:spcPts val="2812"/>
              </a:lnSpc>
            </a:pPr>
            <a:r>
              <a:rPr lang="en-US" sz="2008">
                <a:solidFill>
                  <a:srgbClr val="000000"/>
                </a:solidFill>
                <a:latin typeface="The Seasons"/>
                <a:ea typeface="The Seasons"/>
                <a:cs typeface="The Seasons"/>
                <a:sym typeface="The Seasons"/>
              </a:rPr>
              <a:t>KS. MATEUSZ KURYŁO</a:t>
            </a:r>
          </a:p>
        </p:txBody>
      </p:sp>
      <p:sp>
        <p:nvSpPr>
          <p:cNvPr name="TextBox 182" id="182"/>
          <p:cNvSpPr txBox="true"/>
          <p:nvPr/>
        </p:nvSpPr>
        <p:spPr>
          <a:xfrm rot="0">
            <a:off x="2095219" y="2736761"/>
            <a:ext cx="2748776" cy="390826"/>
          </a:xfrm>
          <a:prstGeom prst="rect">
            <a:avLst/>
          </a:prstGeom>
        </p:spPr>
        <p:txBody>
          <a:bodyPr anchor="t" rtlCol="false" tIns="0" lIns="0" bIns="0" rIns="0">
            <a:spAutoFit/>
          </a:bodyPr>
          <a:lstStyle/>
          <a:p>
            <a:pPr algn="l">
              <a:lnSpc>
                <a:spcPts val="3117"/>
              </a:lnSpc>
            </a:pPr>
            <a:r>
              <a:rPr lang="en-US" sz="2008">
                <a:solidFill>
                  <a:srgbClr val="000000"/>
                </a:solidFill>
                <a:latin typeface="The Seasons"/>
                <a:ea typeface="The Seasons"/>
                <a:cs typeface="The Seasons"/>
                <a:sym typeface="The Seasons"/>
              </a:rPr>
              <a:t>KS. WOJCIECH NOWAK</a:t>
            </a:r>
          </a:p>
        </p:txBody>
      </p:sp>
      <p:sp>
        <p:nvSpPr>
          <p:cNvPr name="TextBox 183" id="183"/>
          <p:cNvSpPr txBox="true"/>
          <p:nvPr/>
        </p:nvSpPr>
        <p:spPr>
          <a:xfrm rot="0">
            <a:off x="2559591" y="3083895"/>
            <a:ext cx="62131" cy="374307"/>
          </a:xfrm>
          <a:prstGeom prst="rect">
            <a:avLst/>
          </a:prstGeom>
        </p:spPr>
        <p:txBody>
          <a:bodyPr anchor="t" rtlCol="false" tIns="0" lIns="0" bIns="0" rIns="0">
            <a:spAutoFit/>
          </a:bodyPr>
          <a:lstStyle/>
          <a:p>
            <a:pPr algn="l">
              <a:lnSpc>
                <a:spcPts val="3283"/>
              </a:lnSpc>
            </a:pPr>
            <a:r>
              <a:rPr lang="en-US" sz="1313">
                <a:solidFill>
                  <a:srgbClr val="000000"/>
                </a:solidFill>
                <a:latin typeface="The Seasons"/>
                <a:ea typeface="The Seasons"/>
                <a:cs typeface="The Seasons"/>
                <a:sym typeface="The Seasons"/>
              </a:rPr>
              <a:t>-</a:t>
            </a:r>
          </a:p>
        </p:txBody>
      </p:sp>
      <p:sp>
        <p:nvSpPr>
          <p:cNvPr name="TextBox 184" id="184"/>
          <p:cNvSpPr txBox="true"/>
          <p:nvPr/>
        </p:nvSpPr>
        <p:spPr>
          <a:xfrm rot="0">
            <a:off x="2095219" y="8900503"/>
            <a:ext cx="3073244" cy="362251"/>
          </a:xfrm>
          <a:prstGeom prst="rect">
            <a:avLst/>
          </a:prstGeom>
        </p:spPr>
        <p:txBody>
          <a:bodyPr anchor="t" rtlCol="false" tIns="0" lIns="0" bIns="0" rIns="0">
            <a:spAutoFit/>
          </a:bodyPr>
          <a:lstStyle/>
          <a:p>
            <a:pPr algn="l">
              <a:lnSpc>
                <a:spcPts val="2812"/>
              </a:lnSpc>
            </a:pPr>
            <a:r>
              <a:rPr lang="en-US" sz="2008">
                <a:solidFill>
                  <a:srgbClr val="000000"/>
                </a:solidFill>
                <a:latin typeface="The Seasons"/>
                <a:ea typeface="The Seasons"/>
                <a:cs typeface="The Seasons"/>
                <a:sym typeface="The Seasons"/>
              </a:rPr>
              <a:t>KS. SZYMON TRZEPACZKA</a:t>
            </a:r>
          </a:p>
        </p:txBody>
      </p:sp>
      <p:sp>
        <p:nvSpPr>
          <p:cNvPr name="TextBox 185" id="185"/>
          <p:cNvSpPr txBox="true"/>
          <p:nvPr/>
        </p:nvSpPr>
        <p:spPr>
          <a:xfrm rot="0">
            <a:off x="2391881" y="9246445"/>
            <a:ext cx="1819828" cy="618206"/>
          </a:xfrm>
          <a:prstGeom prst="rect">
            <a:avLst/>
          </a:prstGeom>
        </p:spPr>
        <p:txBody>
          <a:bodyPr anchor="t" rtlCol="false" tIns="0" lIns="0" bIns="0" rIns="0">
            <a:spAutoFit/>
          </a:bodyPr>
          <a:lstStyle/>
          <a:p>
            <a:pPr algn="l">
              <a:lnSpc>
                <a:spcPts val="2504"/>
              </a:lnSpc>
            </a:pPr>
            <a:r>
              <a:rPr lang="en-US" sz="1133">
                <a:solidFill>
                  <a:srgbClr val="000000"/>
                </a:solidFill>
                <a:latin typeface="The Seasons"/>
                <a:ea typeface="The Seasons"/>
                <a:cs typeface="The Seasons"/>
                <a:sym typeface="The Seasons"/>
              </a:rPr>
              <a:t>Św. Macieja w Bielanach sztrzepaczka97@gmail.com</a:t>
            </a:r>
          </a:p>
        </p:txBody>
      </p:sp>
      <p:sp>
        <p:nvSpPr>
          <p:cNvPr name="TextBox 186" id="186"/>
          <p:cNvSpPr txBox="true"/>
          <p:nvPr/>
        </p:nvSpPr>
        <p:spPr>
          <a:xfrm rot="0">
            <a:off x="2391881" y="6845839"/>
            <a:ext cx="1968472" cy="584282"/>
          </a:xfrm>
          <a:prstGeom prst="rect">
            <a:avLst/>
          </a:prstGeom>
        </p:spPr>
        <p:txBody>
          <a:bodyPr anchor="t" rtlCol="false" tIns="0" lIns="0" bIns="0" rIns="0">
            <a:spAutoFit/>
          </a:bodyPr>
          <a:lstStyle/>
          <a:p>
            <a:pPr algn="l">
              <a:lnSpc>
                <a:spcPts val="2387"/>
              </a:lnSpc>
            </a:pPr>
            <a:r>
              <a:rPr lang="en-US" sz="1133">
                <a:solidFill>
                  <a:srgbClr val="000000"/>
                </a:solidFill>
                <a:latin typeface="The Seasons"/>
                <a:ea typeface="The Seasons"/>
                <a:cs typeface="The Seasons"/>
                <a:sym typeface="The Seasons"/>
              </a:rPr>
              <a:t>Św. Stanisława w Andrychowie mkurylo77@gmail.com</a:t>
            </a:r>
          </a:p>
        </p:txBody>
      </p:sp>
      <p:sp>
        <p:nvSpPr>
          <p:cNvPr name="TextBox 187" id="187"/>
          <p:cNvSpPr txBox="true"/>
          <p:nvPr/>
        </p:nvSpPr>
        <p:spPr>
          <a:xfrm rot="0">
            <a:off x="2397184" y="8050074"/>
            <a:ext cx="1982720" cy="617759"/>
          </a:xfrm>
          <a:prstGeom prst="rect">
            <a:avLst/>
          </a:prstGeom>
        </p:spPr>
        <p:txBody>
          <a:bodyPr anchor="t" rtlCol="false" tIns="0" lIns="0" bIns="0" rIns="0">
            <a:spAutoFit/>
          </a:bodyPr>
          <a:lstStyle/>
          <a:p>
            <a:pPr algn="l">
              <a:lnSpc>
                <a:spcPts val="2500"/>
              </a:lnSpc>
            </a:pPr>
            <a:r>
              <a:rPr lang="en-US" sz="1133">
                <a:solidFill>
                  <a:srgbClr val="000000"/>
                </a:solidFill>
                <a:latin typeface="The Seasons"/>
                <a:ea typeface="The Seasons"/>
                <a:cs typeface="The Seasons"/>
                <a:sym typeface="The Seasons"/>
              </a:rPr>
              <a:t>Św.Klemensa w Ustroniu szymon.pawlus@outlook.com</a:t>
            </a:r>
          </a:p>
        </p:txBody>
      </p:sp>
      <p:sp>
        <p:nvSpPr>
          <p:cNvPr name="TextBox 188" id="188"/>
          <p:cNvSpPr txBox="true"/>
          <p:nvPr/>
        </p:nvSpPr>
        <p:spPr>
          <a:xfrm rot="0">
            <a:off x="2369850" y="1846499"/>
            <a:ext cx="2106356" cy="771312"/>
          </a:xfrm>
          <a:prstGeom prst="rect">
            <a:avLst/>
          </a:prstGeom>
        </p:spPr>
        <p:txBody>
          <a:bodyPr anchor="t" rtlCol="false" tIns="0" lIns="0" bIns="0" rIns="0">
            <a:spAutoFit/>
          </a:bodyPr>
          <a:lstStyle/>
          <a:p>
            <a:pPr algn="l">
              <a:lnSpc>
                <a:spcPts val="2046"/>
              </a:lnSpc>
            </a:pPr>
            <a:r>
              <a:rPr lang="en-US" sz="1133">
                <a:solidFill>
                  <a:srgbClr val="000000"/>
                </a:solidFill>
                <a:latin typeface="The Seasons"/>
                <a:ea typeface="The Seasons"/>
                <a:cs typeface="The Seasons"/>
                <a:sym typeface="The Seasons"/>
              </a:rPr>
              <a:t>Św. Marii Magdaleny w Cieszynie Piotrek Bułka powolania.bielsko@gmail.com</a:t>
            </a:r>
          </a:p>
        </p:txBody>
      </p:sp>
      <p:sp>
        <p:nvSpPr>
          <p:cNvPr name="TextBox 189" id="189"/>
          <p:cNvSpPr txBox="true"/>
          <p:nvPr/>
        </p:nvSpPr>
        <p:spPr>
          <a:xfrm rot="0">
            <a:off x="2375473" y="4434924"/>
            <a:ext cx="2147849" cy="396842"/>
          </a:xfrm>
          <a:prstGeom prst="rect">
            <a:avLst/>
          </a:prstGeom>
        </p:spPr>
        <p:txBody>
          <a:bodyPr anchor="t" rtlCol="false" tIns="0" lIns="0" bIns="0" rIns="0">
            <a:spAutoFit/>
          </a:bodyPr>
          <a:lstStyle/>
          <a:p>
            <a:pPr algn="l">
              <a:lnSpc>
                <a:spcPts val="1511"/>
              </a:lnSpc>
            </a:pPr>
            <a:r>
              <a:rPr lang="en-US" sz="1133">
                <a:solidFill>
                  <a:srgbClr val="000000"/>
                </a:solidFill>
                <a:latin typeface="The Seasons"/>
                <a:ea typeface="The Seasons"/>
                <a:cs typeface="The Seasons"/>
                <a:sym typeface="The Seasons"/>
              </a:rPr>
              <a:t>Najświętszego Serca Pana Jezusa w Kętach (Osiedle)</a:t>
            </a:r>
          </a:p>
        </p:txBody>
      </p:sp>
      <p:sp>
        <p:nvSpPr>
          <p:cNvPr name="TextBox 190" id="190"/>
          <p:cNvSpPr txBox="true"/>
          <p:nvPr/>
        </p:nvSpPr>
        <p:spPr>
          <a:xfrm rot="0">
            <a:off x="2391881" y="4788528"/>
            <a:ext cx="1918545" cy="309665"/>
          </a:xfrm>
          <a:prstGeom prst="rect">
            <a:avLst/>
          </a:prstGeom>
        </p:spPr>
        <p:txBody>
          <a:bodyPr anchor="t" rtlCol="false" tIns="0" lIns="0" bIns="0" rIns="0">
            <a:spAutoFit/>
          </a:bodyPr>
          <a:lstStyle/>
          <a:p>
            <a:pPr algn="l">
              <a:lnSpc>
                <a:spcPts val="2684"/>
              </a:lnSpc>
            </a:pPr>
            <a:r>
              <a:rPr lang="en-US" sz="1133">
                <a:solidFill>
                  <a:srgbClr val="000000"/>
                </a:solidFill>
                <a:latin typeface="The Seasons"/>
                <a:ea typeface="The Seasons"/>
                <a:cs typeface="The Seasons"/>
                <a:sym typeface="The Seasons"/>
              </a:rPr>
              <a:t>piotrekiwanek94@gmail.com</a:t>
            </a:r>
          </a:p>
        </p:txBody>
      </p:sp>
      <p:sp>
        <p:nvSpPr>
          <p:cNvPr name="TextBox 191" id="191"/>
          <p:cNvSpPr txBox="true"/>
          <p:nvPr/>
        </p:nvSpPr>
        <p:spPr>
          <a:xfrm rot="0">
            <a:off x="2375473" y="5647223"/>
            <a:ext cx="2173023" cy="558259"/>
          </a:xfrm>
          <a:prstGeom prst="rect">
            <a:avLst/>
          </a:prstGeom>
        </p:spPr>
        <p:txBody>
          <a:bodyPr anchor="t" rtlCol="false" tIns="0" lIns="0" bIns="0" rIns="0">
            <a:spAutoFit/>
          </a:bodyPr>
          <a:lstStyle/>
          <a:p>
            <a:pPr algn="l">
              <a:lnSpc>
                <a:spcPts val="2256"/>
              </a:lnSpc>
            </a:pPr>
            <a:r>
              <a:rPr lang="en-US" sz="1133">
                <a:solidFill>
                  <a:srgbClr val="000000"/>
                </a:solidFill>
                <a:latin typeface="The Seasons"/>
                <a:ea typeface="The Seasons"/>
                <a:cs typeface="The Seasons"/>
                <a:sym typeface="The Seasons"/>
              </a:rPr>
              <a:t>Św. Maksymiliana w Bielsku-Białej kacper.bilyk@gmail.com</a:t>
            </a:r>
          </a:p>
        </p:txBody>
      </p:sp>
      <p:sp>
        <p:nvSpPr>
          <p:cNvPr name="TextBox 192" id="192"/>
          <p:cNvSpPr txBox="true"/>
          <p:nvPr/>
        </p:nvSpPr>
        <p:spPr>
          <a:xfrm rot="0">
            <a:off x="2369850" y="569644"/>
            <a:ext cx="2660665" cy="652585"/>
          </a:xfrm>
          <a:prstGeom prst="rect">
            <a:avLst/>
          </a:prstGeom>
        </p:spPr>
        <p:txBody>
          <a:bodyPr anchor="t" rtlCol="false" tIns="0" lIns="0" bIns="0" rIns="0">
            <a:spAutoFit/>
          </a:bodyPr>
          <a:lstStyle/>
          <a:p>
            <a:pPr algn="l">
              <a:lnSpc>
                <a:spcPts val="1511"/>
              </a:lnSpc>
            </a:pPr>
            <a:r>
              <a:rPr lang="en-US" sz="1133">
                <a:solidFill>
                  <a:srgbClr val="000000"/>
                </a:solidFill>
                <a:latin typeface="The Seasons"/>
                <a:ea typeface="The Seasons"/>
                <a:cs typeface="The Seasons"/>
                <a:sym typeface="The Seasons"/>
              </a:rPr>
              <a:t>Jezusa Chrystusa Odkupiciela Człowieka w Bielsku-Białej (Osiedle Karpackie)</a:t>
            </a:r>
          </a:p>
          <a:p>
            <a:pPr algn="l">
              <a:lnSpc>
                <a:spcPts val="2515"/>
              </a:lnSpc>
            </a:pPr>
            <a:r>
              <a:rPr lang="en-US" sz="1133">
                <a:solidFill>
                  <a:srgbClr val="000000"/>
                </a:solidFill>
                <a:latin typeface="The Seasons"/>
                <a:ea typeface="The Seasons"/>
                <a:cs typeface="The Seasons"/>
                <a:sym typeface="The Seasons"/>
              </a:rPr>
              <a:t>ksiadzzfotela</a:t>
            </a:r>
          </a:p>
        </p:txBody>
      </p:sp>
      <p:sp>
        <p:nvSpPr>
          <p:cNvPr name="TextBox 193" id="193"/>
          <p:cNvSpPr txBox="true"/>
          <p:nvPr/>
        </p:nvSpPr>
        <p:spPr>
          <a:xfrm rot="0">
            <a:off x="2391881" y="1282132"/>
            <a:ext cx="841425" cy="176315"/>
          </a:xfrm>
          <a:prstGeom prst="rect">
            <a:avLst/>
          </a:prstGeom>
        </p:spPr>
        <p:txBody>
          <a:bodyPr anchor="t" rtlCol="false" tIns="0" lIns="0" bIns="0" rIns="0">
            <a:spAutoFit/>
          </a:bodyPr>
          <a:lstStyle/>
          <a:p>
            <a:pPr algn="l">
              <a:lnSpc>
                <a:spcPts val="1203"/>
              </a:lnSpc>
            </a:pPr>
            <a:r>
              <a:rPr lang="en-US" sz="1133">
                <a:solidFill>
                  <a:srgbClr val="000000"/>
                </a:solidFill>
                <a:latin typeface="The Seasons"/>
                <a:ea typeface="The Seasons"/>
                <a:cs typeface="The Seasons"/>
                <a:sym typeface="The Seasons"/>
              </a:rPr>
              <a:t>ksiadzzfotela</a:t>
            </a:r>
          </a:p>
        </p:txBody>
      </p:sp>
      <p:sp>
        <p:nvSpPr>
          <p:cNvPr name="TextBox 194" id="194"/>
          <p:cNvSpPr txBox="true"/>
          <p:nvPr/>
        </p:nvSpPr>
        <p:spPr>
          <a:xfrm rot="0">
            <a:off x="2375473" y="3119023"/>
            <a:ext cx="2656270" cy="195365"/>
          </a:xfrm>
          <a:prstGeom prst="rect">
            <a:avLst/>
          </a:prstGeom>
        </p:spPr>
        <p:txBody>
          <a:bodyPr anchor="t" rtlCol="false" tIns="0" lIns="0" bIns="0" rIns="0">
            <a:spAutoFit/>
          </a:bodyPr>
          <a:lstStyle/>
          <a:p>
            <a:pPr algn="l">
              <a:lnSpc>
                <a:spcPts val="1496"/>
              </a:lnSpc>
            </a:pPr>
            <a:r>
              <a:rPr lang="en-US" sz="1133">
                <a:solidFill>
                  <a:srgbClr val="000000"/>
                </a:solidFill>
                <a:latin typeface="The Seasons"/>
                <a:ea typeface="The Seasons"/>
                <a:cs typeface="The Seasons"/>
                <a:sym typeface="The Seasons"/>
              </a:rPr>
              <a:t>Wniebowzięcia Najświętszej Maryi Panny </a:t>
            </a:r>
          </a:p>
        </p:txBody>
      </p:sp>
      <p:sp>
        <p:nvSpPr>
          <p:cNvPr name="TextBox 195" id="195"/>
          <p:cNvSpPr txBox="true"/>
          <p:nvPr/>
        </p:nvSpPr>
        <p:spPr>
          <a:xfrm rot="0">
            <a:off x="2375473" y="3310975"/>
            <a:ext cx="1206199" cy="195365"/>
          </a:xfrm>
          <a:prstGeom prst="rect">
            <a:avLst/>
          </a:prstGeom>
        </p:spPr>
        <p:txBody>
          <a:bodyPr anchor="t" rtlCol="false" tIns="0" lIns="0" bIns="0" rIns="0">
            <a:spAutoFit/>
          </a:bodyPr>
          <a:lstStyle/>
          <a:p>
            <a:pPr algn="l">
              <a:lnSpc>
                <a:spcPts val="1496"/>
              </a:lnSpc>
            </a:pPr>
            <a:r>
              <a:rPr lang="en-US" sz="1133">
                <a:solidFill>
                  <a:srgbClr val="000000"/>
                </a:solidFill>
                <a:latin typeface="The Seasons"/>
                <a:ea typeface="The Seasons"/>
                <a:cs typeface="The Seasons"/>
                <a:sym typeface="The Seasons"/>
              </a:rPr>
              <a:t>w Zebrzydowicach</a:t>
            </a:r>
          </a:p>
        </p:txBody>
      </p:sp>
      <p:sp>
        <p:nvSpPr>
          <p:cNvPr name="TextBox 196" id="196"/>
          <p:cNvSpPr txBox="true"/>
          <p:nvPr/>
        </p:nvSpPr>
        <p:spPr>
          <a:xfrm rot="0">
            <a:off x="2391881" y="3499962"/>
            <a:ext cx="1012650" cy="448885"/>
          </a:xfrm>
          <a:prstGeom prst="rect">
            <a:avLst/>
          </a:prstGeom>
        </p:spPr>
        <p:txBody>
          <a:bodyPr anchor="t" rtlCol="false" tIns="0" lIns="0" bIns="0" rIns="0">
            <a:spAutoFit/>
          </a:bodyPr>
          <a:lstStyle/>
          <a:p>
            <a:pPr algn="just">
              <a:lnSpc>
                <a:spcPts val="1496"/>
              </a:lnSpc>
            </a:pPr>
            <a:r>
              <a:rPr lang="en-US" sz="1133">
                <a:solidFill>
                  <a:srgbClr val="000000"/>
                </a:solidFill>
                <a:latin typeface="The Seasons"/>
                <a:ea typeface="The Seasons"/>
                <a:cs typeface="The Seasons"/>
                <a:sym typeface="The Seasons"/>
              </a:rPr>
              <a:t>wojciechnowak</a:t>
            </a:r>
          </a:p>
          <a:p>
            <a:pPr algn="just">
              <a:lnSpc>
                <a:spcPts val="2527"/>
              </a:lnSpc>
            </a:pPr>
            <a:r>
              <a:rPr lang="en-US" sz="1133">
                <a:solidFill>
                  <a:srgbClr val="000000"/>
                </a:solidFill>
                <a:latin typeface="The Seasons"/>
                <a:ea typeface="The Seasons"/>
                <a:cs typeface="The Seasons"/>
                <a:sym typeface="The Seasons"/>
              </a:rPr>
              <a:t>wojciechnowak</a:t>
            </a:r>
          </a:p>
        </p:txBody>
      </p:sp>
    </p:spTree>
  </p:cSld>
  <p:clrMapOvr>
    <a:masterClrMapping/>
  </p:clrMapOvr>
  <p:transition spd="fast">
    <p:fade/>
  </p:transition>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451698" y="5143500"/>
            <a:ext cx="1517249" cy="1517249"/>
          </a:xfrm>
          <a:custGeom>
            <a:avLst/>
            <a:gdLst/>
            <a:ahLst/>
            <a:cxnLst/>
            <a:rect r="r" b="b" t="t" l="l"/>
            <a:pathLst>
              <a:path h="1517249" w="1517249">
                <a:moveTo>
                  <a:pt x="0" y="0"/>
                </a:moveTo>
                <a:lnTo>
                  <a:pt x="1517248" y="0"/>
                </a:lnTo>
                <a:lnTo>
                  <a:pt x="1517248" y="1517249"/>
                </a:lnTo>
                <a:lnTo>
                  <a:pt x="0" y="151724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451698" y="7118144"/>
            <a:ext cx="1517249" cy="1517249"/>
          </a:xfrm>
          <a:custGeom>
            <a:avLst/>
            <a:gdLst/>
            <a:ahLst/>
            <a:cxnLst/>
            <a:rect r="r" b="b" t="t" l="l"/>
            <a:pathLst>
              <a:path h="1517249" w="1517249">
                <a:moveTo>
                  <a:pt x="0" y="0"/>
                </a:moveTo>
                <a:lnTo>
                  <a:pt x="1517248" y="0"/>
                </a:lnTo>
                <a:lnTo>
                  <a:pt x="1517248" y="1517249"/>
                </a:lnTo>
                <a:lnTo>
                  <a:pt x="0" y="1517249"/>
                </a:lnTo>
                <a:lnTo>
                  <a:pt x="0" y="0"/>
                </a:lnTo>
                <a:close/>
              </a:path>
            </a:pathLst>
          </a:custGeom>
          <a:blipFill>
            <a:blip r:embed="rId4"/>
            <a:stretch>
              <a:fillRect l="0" t="0" r="0" b="0"/>
            </a:stretch>
          </a:blipFill>
        </p:spPr>
      </p:sp>
      <p:sp>
        <p:nvSpPr>
          <p:cNvPr name="Freeform 4" id="4"/>
          <p:cNvSpPr/>
          <p:nvPr/>
        </p:nvSpPr>
        <p:spPr>
          <a:xfrm flipH="false" flipV="false" rot="0">
            <a:off x="9479033" y="438425"/>
            <a:ext cx="8363592" cy="9410150"/>
          </a:xfrm>
          <a:custGeom>
            <a:avLst/>
            <a:gdLst/>
            <a:ahLst/>
            <a:cxnLst/>
            <a:rect r="r" b="b" t="t" l="l"/>
            <a:pathLst>
              <a:path h="9410150" w="8363592">
                <a:moveTo>
                  <a:pt x="0" y="0"/>
                </a:moveTo>
                <a:lnTo>
                  <a:pt x="8363593" y="0"/>
                </a:lnTo>
                <a:lnTo>
                  <a:pt x="8363593" y="9410150"/>
                </a:lnTo>
                <a:lnTo>
                  <a:pt x="0" y="9410150"/>
                </a:lnTo>
                <a:lnTo>
                  <a:pt x="0" y="0"/>
                </a:lnTo>
                <a:close/>
              </a:path>
            </a:pathLst>
          </a:custGeom>
          <a:blipFill>
            <a:blip r:embed="rId5">
              <a:alphaModFix amt="16000"/>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1028700" y="2364414"/>
            <a:ext cx="16230600" cy="1462364"/>
          </a:xfrm>
          <a:prstGeom prst="rect">
            <a:avLst/>
          </a:prstGeom>
        </p:spPr>
        <p:txBody>
          <a:bodyPr anchor="t" rtlCol="false" tIns="0" lIns="0" bIns="0" rIns="0">
            <a:spAutoFit/>
          </a:bodyPr>
          <a:lstStyle/>
          <a:p>
            <a:pPr algn="ctr" marL="0" indent="0" lvl="0">
              <a:lnSpc>
                <a:spcPts val="11214"/>
              </a:lnSpc>
              <a:spcBef>
                <a:spcPct val="0"/>
              </a:spcBef>
            </a:pPr>
            <a:r>
              <a:rPr lang="en-US" sz="9345" spc="186">
                <a:solidFill>
                  <a:srgbClr val="5B4F47"/>
                </a:solidFill>
                <a:latin typeface="Voga"/>
                <a:ea typeface="Voga"/>
                <a:cs typeface="Voga"/>
                <a:sym typeface="Voga"/>
              </a:rPr>
              <a:t>Chcesz być na bieżąco? - Zaobserwuj nas!</a:t>
            </a:r>
          </a:p>
        </p:txBody>
      </p:sp>
      <p:sp>
        <p:nvSpPr>
          <p:cNvPr name="TextBox 6" id="6"/>
          <p:cNvSpPr txBox="true"/>
          <p:nvPr/>
        </p:nvSpPr>
        <p:spPr>
          <a:xfrm rot="0">
            <a:off x="3443102" y="5561447"/>
            <a:ext cx="10847166" cy="709930"/>
          </a:xfrm>
          <a:prstGeom prst="rect">
            <a:avLst/>
          </a:prstGeom>
        </p:spPr>
        <p:txBody>
          <a:bodyPr anchor="t" rtlCol="false" tIns="0" lIns="0" bIns="0" rIns="0">
            <a:spAutoFit/>
          </a:bodyPr>
          <a:lstStyle/>
          <a:p>
            <a:pPr algn="ctr">
              <a:lnSpc>
                <a:spcPts val="5389"/>
              </a:lnSpc>
            </a:pPr>
            <a:r>
              <a:rPr lang="en-US" sz="4899" spc="97">
                <a:solidFill>
                  <a:srgbClr val="5B4F47"/>
                </a:solidFill>
                <a:latin typeface="Voga"/>
                <a:ea typeface="Voga"/>
                <a:cs typeface="Voga"/>
                <a:sym typeface="Voga"/>
              </a:rPr>
              <a:t>Duszpasterstwo Młodzieży diecezji Bielsko-Żywieckiej</a:t>
            </a:r>
          </a:p>
        </p:txBody>
      </p:sp>
      <p:sp>
        <p:nvSpPr>
          <p:cNvPr name="TextBox 7" id="7"/>
          <p:cNvSpPr txBox="true"/>
          <p:nvPr/>
        </p:nvSpPr>
        <p:spPr>
          <a:xfrm rot="0">
            <a:off x="3628642" y="7536091"/>
            <a:ext cx="2807126" cy="709930"/>
          </a:xfrm>
          <a:prstGeom prst="rect">
            <a:avLst/>
          </a:prstGeom>
        </p:spPr>
        <p:txBody>
          <a:bodyPr anchor="t" rtlCol="false" tIns="0" lIns="0" bIns="0" rIns="0">
            <a:spAutoFit/>
          </a:bodyPr>
          <a:lstStyle/>
          <a:p>
            <a:pPr algn="ctr" marL="0" indent="0" lvl="0">
              <a:lnSpc>
                <a:spcPts val="5389"/>
              </a:lnSpc>
              <a:spcBef>
                <a:spcPct val="0"/>
              </a:spcBef>
            </a:pPr>
            <a:r>
              <a:rPr lang="en-US" sz="4899" spc="97">
                <a:solidFill>
                  <a:srgbClr val="5B4F47"/>
                </a:solidFill>
                <a:latin typeface="Voga"/>
                <a:ea typeface="Voga"/>
                <a:cs typeface="Voga"/>
                <a:sym typeface="Voga"/>
              </a:rPr>
              <a:t>blizejmlodych</a:t>
            </a:r>
          </a:p>
        </p:txBody>
      </p:sp>
    </p:spTree>
  </p:cSld>
  <p:clrMapOvr>
    <a:masterClrMapping/>
  </p:clrMapOvr>
  <p:transition spd="fast">
    <p:fade/>
  </p:transition>
</p:sld>
</file>

<file path=ppt/slides/slide2.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1028700" y="2963612"/>
            <a:ext cx="16230600" cy="5613400"/>
          </a:xfrm>
          <a:prstGeom prst="rect">
            <a:avLst/>
          </a:prstGeom>
        </p:spPr>
        <p:txBody>
          <a:bodyPr anchor="t" rtlCol="false" tIns="0" lIns="0" bIns="0" rIns="0">
            <a:spAutoFit/>
          </a:bodyPr>
          <a:lstStyle/>
          <a:p>
            <a:pPr algn="just" marL="0" indent="0" lvl="0">
              <a:lnSpc>
                <a:spcPts val="5599"/>
              </a:lnSpc>
              <a:spcBef>
                <a:spcPct val="0"/>
              </a:spcBef>
            </a:pPr>
            <a:r>
              <a:rPr lang="en-US" b="true" sz="3999" spc="59">
                <a:solidFill>
                  <a:srgbClr val="5B4F47"/>
                </a:solidFill>
                <a:latin typeface="Fira Sans Bold"/>
                <a:ea typeface="Fira Sans Bold"/>
                <a:cs typeface="Fira Sans Bold"/>
                <a:sym typeface="Fira Sans Bold"/>
              </a:rPr>
              <a:t>Duchowa rEwolucja</a:t>
            </a:r>
            <a:r>
              <a:rPr lang="en-US" sz="3999" spc="59">
                <a:solidFill>
                  <a:srgbClr val="5B4F47"/>
                </a:solidFill>
                <a:latin typeface="Fira Sans"/>
                <a:ea typeface="Fira Sans"/>
                <a:cs typeface="Fira Sans"/>
                <a:sym typeface="Fira Sans"/>
              </a:rPr>
              <a:t> to wyjątkowa okazja, by dotrzeć do młodych, którzy dzięki organizacji rekolekcji w ramach zajęć szkolnych mogą w nich uczestniczyć. Wielu z nich, gdyby nie ta inicjatywa, nie miałoby okazji do wielkopostnego przygotowania się na święta wielkanocne. Wydarzenie to jest więc dziełem ewangelizacyjnym, starannie przygotowanym przez zaproszonych kapłanów, prelegentów, świadków wiary oraz zespoły muzyczne. Ich celem jest pomóc młodzieży na nowo odkryć piękno wiary w Boga.</a:t>
            </a:r>
          </a:p>
        </p:txBody>
      </p:sp>
      <p:sp>
        <p:nvSpPr>
          <p:cNvPr name="TextBox 3" id="3"/>
          <p:cNvSpPr txBox="true"/>
          <p:nvPr/>
        </p:nvSpPr>
        <p:spPr>
          <a:xfrm rot="0">
            <a:off x="-1197773" y="962157"/>
            <a:ext cx="16230600" cy="1398270"/>
          </a:xfrm>
          <a:prstGeom prst="rect">
            <a:avLst/>
          </a:prstGeom>
        </p:spPr>
        <p:txBody>
          <a:bodyPr anchor="t" rtlCol="false" tIns="0" lIns="0" bIns="0" rIns="0">
            <a:spAutoFit/>
          </a:bodyPr>
          <a:lstStyle/>
          <a:p>
            <a:pPr algn="ctr" marL="0" indent="0" lvl="0">
              <a:lnSpc>
                <a:spcPts val="10560"/>
              </a:lnSpc>
            </a:pPr>
            <a:r>
              <a:rPr lang="en-US" sz="9600" spc="192">
                <a:solidFill>
                  <a:srgbClr val="5B4F47"/>
                </a:solidFill>
                <a:latin typeface="Voga"/>
                <a:ea typeface="Voga"/>
                <a:cs typeface="Voga"/>
                <a:sym typeface="Voga"/>
              </a:rPr>
              <a:t>Duchowa rEwolucja - co to?</a:t>
            </a:r>
          </a:p>
        </p:txBody>
      </p:sp>
    </p:spTree>
  </p:cSld>
  <p:clrMapOvr>
    <a:masterClrMapping/>
  </p:clrMapOvr>
  <p:transition spd="fast">
    <p:fade/>
  </p:transition>
</p:sld>
</file>

<file path=ppt/slides/slide3.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1281353" y="3990427"/>
            <a:ext cx="15725294" cy="2410922"/>
          </a:xfrm>
          <a:prstGeom prst="rect">
            <a:avLst/>
          </a:prstGeom>
        </p:spPr>
        <p:txBody>
          <a:bodyPr anchor="t" rtlCol="false" tIns="0" lIns="0" bIns="0" rIns="0">
            <a:spAutoFit/>
          </a:bodyPr>
          <a:lstStyle/>
          <a:p>
            <a:pPr algn="ctr" marL="0" indent="0" lvl="0">
              <a:lnSpc>
                <a:spcPts val="18252"/>
              </a:lnSpc>
            </a:pPr>
            <a:r>
              <a:rPr lang="en-US" sz="16593" spc="331">
                <a:solidFill>
                  <a:srgbClr val="5B4F47"/>
                </a:solidFill>
                <a:latin typeface="Voga"/>
                <a:ea typeface="Voga"/>
                <a:cs typeface="Voga"/>
                <a:sym typeface="Voga"/>
              </a:rPr>
              <a:t>A tak było w 2024 ...</a:t>
            </a:r>
          </a:p>
        </p:txBody>
      </p:sp>
    </p:spTree>
  </p:cSld>
  <p:clrMapOvr>
    <a:masterClrMapping/>
  </p:clrMapOvr>
  <p:transition spd="fast">
    <p:fade/>
  </p:transition>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52269" y="898755"/>
            <a:ext cx="8891731" cy="7497765"/>
          </a:xfrm>
          <a:custGeom>
            <a:avLst/>
            <a:gdLst/>
            <a:ahLst/>
            <a:cxnLst/>
            <a:rect r="r" b="b" t="t" l="l"/>
            <a:pathLst>
              <a:path h="7497765" w="8891731">
                <a:moveTo>
                  <a:pt x="0" y="0"/>
                </a:moveTo>
                <a:lnTo>
                  <a:pt x="8891731" y="0"/>
                </a:lnTo>
                <a:lnTo>
                  <a:pt x="8891731" y="7497765"/>
                </a:lnTo>
                <a:lnTo>
                  <a:pt x="0" y="7497765"/>
                </a:lnTo>
                <a:lnTo>
                  <a:pt x="0" y="0"/>
                </a:lnTo>
                <a:close/>
              </a:path>
            </a:pathLst>
          </a:custGeom>
          <a:blipFill>
            <a:blip r:embed="rId2"/>
            <a:stretch>
              <a:fillRect l="-6634" t="0" r="-5796" b="0"/>
            </a:stretch>
          </a:blipFill>
        </p:spPr>
      </p:sp>
      <p:sp>
        <p:nvSpPr>
          <p:cNvPr name="Freeform 3" id="3"/>
          <p:cNvSpPr/>
          <p:nvPr/>
        </p:nvSpPr>
        <p:spPr>
          <a:xfrm flipH="false" flipV="false" rot="0">
            <a:off x="9336892" y="2424301"/>
            <a:ext cx="8685325" cy="7497765"/>
          </a:xfrm>
          <a:custGeom>
            <a:avLst/>
            <a:gdLst/>
            <a:ahLst/>
            <a:cxnLst/>
            <a:rect r="r" b="b" t="t" l="l"/>
            <a:pathLst>
              <a:path h="7497765" w="8685325">
                <a:moveTo>
                  <a:pt x="0" y="0"/>
                </a:moveTo>
                <a:lnTo>
                  <a:pt x="8685325" y="0"/>
                </a:lnTo>
                <a:lnTo>
                  <a:pt x="8685325" y="7497765"/>
                </a:lnTo>
                <a:lnTo>
                  <a:pt x="0" y="7497765"/>
                </a:lnTo>
                <a:lnTo>
                  <a:pt x="0" y="0"/>
                </a:lnTo>
                <a:close/>
              </a:path>
            </a:pathLst>
          </a:custGeom>
          <a:blipFill>
            <a:blip r:embed="rId3"/>
            <a:stretch>
              <a:fillRect l="0" t="0" r="-15102" b="0"/>
            </a:stretch>
          </a:blipFill>
        </p:spPr>
      </p:sp>
      <p:sp>
        <p:nvSpPr>
          <p:cNvPr name="TextBox 4" id="4"/>
          <p:cNvSpPr txBox="true"/>
          <p:nvPr/>
        </p:nvSpPr>
        <p:spPr>
          <a:xfrm rot="0">
            <a:off x="5564254" y="952500"/>
            <a:ext cx="16230600" cy="679450"/>
          </a:xfrm>
          <a:prstGeom prst="rect">
            <a:avLst/>
          </a:prstGeom>
        </p:spPr>
        <p:txBody>
          <a:bodyPr anchor="t" rtlCol="false" tIns="0" lIns="0" bIns="0" rIns="0">
            <a:spAutoFit/>
          </a:bodyPr>
          <a:lstStyle/>
          <a:p>
            <a:pPr algn="ctr" marL="0" indent="0" lvl="0">
              <a:lnSpc>
                <a:spcPts val="5599"/>
              </a:lnSpc>
              <a:spcBef>
                <a:spcPct val="0"/>
              </a:spcBef>
            </a:pPr>
            <a:r>
              <a:rPr lang="en-US" b="true" sz="3999" spc="59">
                <a:solidFill>
                  <a:srgbClr val="5B4F47"/>
                </a:solidFill>
                <a:latin typeface="Fira Sans Bold"/>
                <a:ea typeface="Fira Sans Bold"/>
                <a:cs typeface="Fira Sans Bold"/>
                <a:sym typeface="Fira Sans Bold"/>
              </a:rPr>
              <a:t>ANDRYCHÓW 2024</a:t>
            </a:r>
          </a:p>
        </p:txBody>
      </p:sp>
    </p:spTree>
  </p:cSld>
  <p:clrMapOvr>
    <a:masterClrMapping/>
  </p:clrMapOvr>
  <p:transition spd="fast">
    <p:fade/>
  </p:transition>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00430" y="1529872"/>
            <a:ext cx="8743570" cy="5825403"/>
          </a:xfrm>
          <a:custGeom>
            <a:avLst/>
            <a:gdLst/>
            <a:ahLst/>
            <a:cxnLst/>
            <a:rect r="r" b="b" t="t" l="l"/>
            <a:pathLst>
              <a:path h="5825403" w="8743570">
                <a:moveTo>
                  <a:pt x="0" y="0"/>
                </a:moveTo>
                <a:lnTo>
                  <a:pt x="8743570" y="0"/>
                </a:lnTo>
                <a:lnTo>
                  <a:pt x="8743570" y="5825403"/>
                </a:lnTo>
                <a:lnTo>
                  <a:pt x="0" y="5825403"/>
                </a:lnTo>
                <a:lnTo>
                  <a:pt x="0" y="0"/>
                </a:lnTo>
                <a:close/>
              </a:path>
            </a:pathLst>
          </a:custGeom>
          <a:blipFill>
            <a:blip r:embed="rId2"/>
            <a:stretch>
              <a:fillRect l="0" t="0" r="0" b="0"/>
            </a:stretch>
          </a:blipFill>
        </p:spPr>
      </p:sp>
      <p:sp>
        <p:nvSpPr>
          <p:cNvPr name="Freeform 3" id="3"/>
          <p:cNvSpPr/>
          <p:nvPr/>
        </p:nvSpPr>
        <p:spPr>
          <a:xfrm flipH="false" flipV="false" rot="0">
            <a:off x="9369469" y="4168654"/>
            <a:ext cx="8743570" cy="5825403"/>
          </a:xfrm>
          <a:custGeom>
            <a:avLst/>
            <a:gdLst/>
            <a:ahLst/>
            <a:cxnLst/>
            <a:rect r="r" b="b" t="t" l="l"/>
            <a:pathLst>
              <a:path h="5825403" w="8743570">
                <a:moveTo>
                  <a:pt x="0" y="0"/>
                </a:moveTo>
                <a:lnTo>
                  <a:pt x="8743570" y="0"/>
                </a:lnTo>
                <a:lnTo>
                  <a:pt x="8743570" y="5825403"/>
                </a:lnTo>
                <a:lnTo>
                  <a:pt x="0" y="5825403"/>
                </a:lnTo>
                <a:lnTo>
                  <a:pt x="0" y="0"/>
                </a:lnTo>
                <a:close/>
              </a:path>
            </a:pathLst>
          </a:custGeom>
          <a:blipFill>
            <a:blip r:embed="rId3"/>
            <a:stretch>
              <a:fillRect l="0" t="0" r="0" b="0"/>
            </a:stretch>
          </a:blipFill>
        </p:spPr>
      </p:sp>
      <p:sp>
        <p:nvSpPr>
          <p:cNvPr name="TextBox 4" id="4"/>
          <p:cNvSpPr txBox="true"/>
          <p:nvPr/>
        </p:nvSpPr>
        <p:spPr>
          <a:xfrm rot="0">
            <a:off x="5316721" y="2073344"/>
            <a:ext cx="16230600" cy="679450"/>
          </a:xfrm>
          <a:prstGeom prst="rect">
            <a:avLst/>
          </a:prstGeom>
        </p:spPr>
        <p:txBody>
          <a:bodyPr anchor="t" rtlCol="false" tIns="0" lIns="0" bIns="0" rIns="0">
            <a:spAutoFit/>
          </a:bodyPr>
          <a:lstStyle/>
          <a:p>
            <a:pPr algn="ctr" marL="0" indent="0" lvl="0">
              <a:lnSpc>
                <a:spcPts val="5599"/>
              </a:lnSpc>
              <a:spcBef>
                <a:spcPct val="0"/>
              </a:spcBef>
            </a:pPr>
            <a:r>
              <a:rPr lang="en-US" b="true" sz="3999" spc="59">
                <a:solidFill>
                  <a:srgbClr val="5B4F47"/>
                </a:solidFill>
                <a:latin typeface="Fira Sans Bold"/>
                <a:ea typeface="Fira Sans Bold"/>
                <a:cs typeface="Fira Sans Bold"/>
                <a:sym typeface="Fira Sans Bold"/>
              </a:rPr>
              <a:t>KĘTY 2024</a:t>
            </a:r>
          </a:p>
        </p:txBody>
      </p:sp>
    </p:spTree>
  </p:cSld>
  <p:clrMapOvr>
    <a:masterClrMapping/>
  </p:clrMapOvr>
  <p:transition spd="fast">
    <p:fade/>
  </p:transition>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03723" y="443859"/>
            <a:ext cx="7046584" cy="4501550"/>
          </a:xfrm>
          <a:custGeom>
            <a:avLst/>
            <a:gdLst/>
            <a:ahLst/>
            <a:cxnLst/>
            <a:rect r="r" b="b" t="t" l="l"/>
            <a:pathLst>
              <a:path h="4501550" w="7046584">
                <a:moveTo>
                  <a:pt x="0" y="0"/>
                </a:moveTo>
                <a:lnTo>
                  <a:pt x="7046584" y="0"/>
                </a:lnTo>
                <a:lnTo>
                  <a:pt x="7046584" y="4501550"/>
                </a:lnTo>
                <a:lnTo>
                  <a:pt x="0" y="4501550"/>
                </a:lnTo>
                <a:lnTo>
                  <a:pt x="0" y="0"/>
                </a:lnTo>
                <a:close/>
              </a:path>
            </a:pathLst>
          </a:custGeom>
          <a:blipFill>
            <a:blip r:embed="rId2"/>
            <a:stretch>
              <a:fillRect l="0" t="-17402" r="0" b="0"/>
            </a:stretch>
          </a:blipFill>
        </p:spPr>
      </p:sp>
      <p:sp>
        <p:nvSpPr>
          <p:cNvPr name="Freeform 3" id="3"/>
          <p:cNvSpPr/>
          <p:nvPr/>
        </p:nvSpPr>
        <p:spPr>
          <a:xfrm flipH="false" flipV="false" rot="0">
            <a:off x="7974157" y="2528826"/>
            <a:ext cx="9854627" cy="6569751"/>
          </a:xfrm>
          <a:custGeom>
            <a:avLst/>
            <a:gdLst/>
            <a:ahLst/>
            <a:cxnLst/>
            <a:rect r="r" b="b" t="t" l="l"/>
            <a:pathLst>
              <a:path h="6569751" w="9854627">
                <a:moveTo>
                  <a:pt x="0" y="0"/>
                </a:moveTo>
                <a:lnTo>
                  <a:pt x="9854627" y="0"/>
                </a:lnTo>
                <a:lnTo>
                  <a:pt x="9854627" y="6569752"/>
                </a:lnTo>
                <a:lnTo>
                  <a:pt x="0" y="6569752"/>
                </a:lnTo>
                <a:lnTo>
                  <a:pt x="0" y="0"/>
                </a:lnTo>
                <a:close/>
              </a:path>
            </a:pathLst>
          </a:custGeom>
          <a:blipFill>
            <a:blip r:embed="rId3"/>
            <a:stretch>
              <a:fillRect l="0" t="0" r="0" b="0"/>
            </a:stretch>
          </a:blipFill>
        </p:spPr>
      </p:sp>
      <p:sp>
        <p:nvSpPr>
          <p:cNvPr name="Freeform 4" id="4"/>
          <p:cNvSpPr/>
          <p:nvPr/>
        </p:nvSpPr>
        <p:spPr>
          <a:xfrm flipH="false" flipV="false" rot="0">
            <a:off x="603723" y="5285075"/>
            <a:ext cx="3087230" cy="4630846"/>
          </a:xfrm>
          <a:custGeom>
            <a:avLst/>
            <a:gdLst/>
            <a:ahLst/>
            <a:cxnLst/>
            <a:rect r="r" b="b" t="t" l="l"/>
            <a:pathLst>
              <a:path h="4630846" w="3087230">
                <a:moveTo>
                  <a:pt x="0" y="0"/>
                </a:moveTo>
                <a:lnTo>
                  <a:pt x="3087230" y="0"/>
                </a:lnTo>
                <a:lnTo>
                  <a:pt x="3087230" y="4630846"/>
                </a:lnTo>
                <a:lnTo>
                  <a:pt x="0" y="4630846"/>
                </a:lnTo>
                <a:lnTo>
                  <a:pt x="0" y="0"/>
                </a:lnTo>
                <a:close/>
              </a:path>
            </a:pathLst>
          </a:custGeom>
          <a:blipFill>
            <a:blip r:embed="rId4"/>
            <a:stretch>
              <a:fillRect l="0" t="0" r="0" b="0"/>
            </a:stretch>
          </a:blipFill>
        </p:spPr>
      </p:sp>
      <p:sp>
        <p:nvSpPr>
          <p:cNvPr name="Freeform 5" id="5"/>
          <p:cNvSpPr/>
          <p:nvPr/>
        </p:nvSpPr>
        <p:spPr>
          <a:xfrm flipH="false" flipV="false" rot="0">
            <a:off x="4011216" y="5285075"/>
            <a:ext cx="3639091" cy="4630846"/>
          </a:xfrm>
          <a:custGeom>
            <a:avLst/>
            <a:gdLst/>
            <a:ahLst/>
            <a:cxnLst/>
            <a:rect r="r" b="b" t="t" l="l"/>
            <a:pathLst>
              <a:path h="4630846" w="3639091">
                <a:moveTo>
                  <a:pt x="0" y="0"/>
                </a:moveTo>
                <a:lnTo>
                  <a:pt x="3639091" y="0"/>
                </a:lnTo>
                <a:lnTo>
                  <a:pt x="3639091" y="4630846"/>
                </a:lnTo>
                <a:lnTo>
                  <a:pt x="0" y="4630846"/>
                </a:lnTo>
                <a:lnTo>
                  <a:pt x="0" y="0"/>
                </a:lnTo>
                <a:close/>
              </a:path>
            </a:pathLst>
          </a:custGeom>
          <a:blipFill>
            <a:blip r:embed="rId5"/>
            <a:stretch>
              <a:fillRect l="0" t="-8937" r="0" b="-8937"/>
            </a:stretch>
          </a:blipFill>
        </p:spPr>
      </p:sp>
      <p:sp>
        <p:nvSpPr>
          <p:cNvPr name="TextBox 6" id="6"/>
          <p:cNvSpPr txBox="true"/>
          <p:nvPr/>
        </p:nvSpPr>
        <p:spPr>
          <a:xfrm rot="0">
            <a:off x="4450871" y="1166262"/>
            <a:ext cx="16230600" cy="679450"/>
          </a:xfrm>
          <a:prstGeom prst="rect">
            <a:avLst/>
          </a:prstGeom>
        </p:spPr>
        <p:txBody>
          <a:bodyPr anchor="t" rtlCol="false" tIns="0" lIns="0" bIns="0" rIns="0">
            <a:spAutoFit/>
          </a:bodyPr>
          <a:lstStyle/>
          <a:p>
            <a:pPr algn="ctr" marL="0" indent="0" lvl="0">
              <a:lnSpc>
                <a:spcPts val="5599"/>
              </a:lnSpc>
              <a:spcBef>
                <a:spcPct val="0"/>
              </a:spcBef>
            </a:pPr>
            <a:r>
              <a:rPr lang="en-US" b="true" sz="3999" spc="59">
                <a:solidFill>
                  <a:srgbClr val="5B4F47"/>
                </a:solidFill>
                <a:latin typeface="Fira Sans Bold"/>
                <a:ea typeface="Fira Sans Bold"/>
                <a:cs typeface="Fira Sans Bold"/>
                <a:sym typeface="Fira Sans Bold"/>
              </a:rPr>
              <a:t>KĘTY 2024</a:t>
            </a:r>
          </a:p>
        </p:txBody>
      </p:sp>
    </p:spTree>
  </p:cSld>
  <p:clrMapOvr>
    <a:masterClrMapping/>
  </p:clrMapOvr>
  <p:transition spd="fast">
    <p:fade/>
  </p:transition>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907939" y="1544087"/>
            <a:ext cx="11044340" cy="8283255"/>
          </a:xfrm>
          <a:custGeom>
            <a:avLst/>
            <a:gdLst/>
            <a:ahLst/>
            <a:cxnLst/>
            <a:rect r="r" b="b" t="t" l="l"/>
            <a:pathLst>
              <a:path h="8283255" w="11044340">
                <a:moveTo>
                  <a:pt x="0" y="0"/>
                </a:moveTo>
                <a:lnTo>
                  <a:pt x="11044340" y="0"/>
                </a:lnTo>
                <a:lnTo>
                  <a:pt x="11044340" y="8283255"/>
                </a:lnTo>
                <a:lnTo>
                  <a:pt x="0" y="8283255"/>
                </a:lnTo>
                <a:lnTo>
                  <a:pt x="0" y="0"/>
                </a:lnTo>
                <a:close/>
              </a:path>
            </a:pathLst>
          </a:custGeom>
          <a:blipFill>
            <a:blip r:embed="rId2"/>
            <a:stretch>
              <a:fillRect l="0" t="0" r="0" b="0"/>
            </a:stretch>
          </a:blipFill>
        </p:spPr>
      </p:sp>
      <p:sp>
        <p:nvSpPr>
          <p:cNvPr name="Freeform 3" id="3"/>
          <p:cNvSpPr/>
          <p:nvPr/>
        </p:nvSpPr>
        <p:spPr>
          <a:xfrm flipH="false" flipV="false" rot="0">
            <a:off x="733911" y="251509"/>
            <a:ext cx="5707402" cy="4280552"/>
          </a:xfrm>
          <a:custGeom>
            <a:avLst/>
            <a:gdLst/>
            <a:ahLst/>
            <a:cxnLst/>
            <a:rect r="r" b="b" t="t" l="l"/>
            <a:pathLst>
              <a:path h="4280552" w="5707402">
                <a:moveTo>
                  <a:pt x="0" y="0"/>
                </a:moveTo>
                <a:lnTo>
                  <a:pt x="5707402" y="0"/>
                </a:lnTo>
                <a:lnTo>
                  <a:pt x="5707402" y="4280552"/>
                </a:lnTo>
                <a:lnTo>
                  <a:pt x="0" y="4280552"/>
                </a:lnTo>
                <a:lnTo>
                  <a:pt x="0" y="0"/>
                </a:lnTo>
                <a:close/>
              </a:path>
            </a:pathLst>
          </a:custGeom>
          <a:blipFill>
            <a:blip r:embed="rId3"/>
            <a:stretch>
              <a:fillRect l="0" t="0" r="0" b="0"/>
            </a:stretch>
          </a:blipFill>
        </p:spPr>
      </p:sp>
      <p:sp>
        <p:nvSpPr>
          <p:cNvPr name="Freeform 4" id="4"/>
          <p:cNvSpPr/>
          <p:nvPr/>
        </p:nvSpPr>
        <p:spPr>
          <a:xfrm flipH="false" flipV="false" rot="0">
            <a:off x="733911" y="4887895"/>
            <a:ext cx="5707402" cy="5044531"/>
          </a:xfrm>
          <a:custGeom>
            <a:avLst/>
            <a:gdLst/>
            <a:ahLst/>
            <a:cxnLst/>
            <a:rect r="r" b="b" t="t" l="l"/>
            <a:pathLst>
              <a:path h="5044531" w="5707402">
                <a:moveTo>
                  <a:pt x="0" y="0"/>
                </a:moveTo>
                <a:lnTo>
                  <a:pt x="5707402" y="0"/>
                </a:lnTo>
                <a:lnTo>
                  <a:pt x="5707402" y="5044531"/>
                </a:lnTo>
                <a:lnTo>
                  <a:pt x="0" y="5044531"/>
                </a:lnTo>
                <a:lnTo>
                  <a:pt x="0" y="0"/>
                </a:lnTo>
                <a:close/>
              </a:path>
            </a:pathLst>
          </a:custGeom>
          <a:blipFill>
            <a:blip r:embed="rId4"/>
            <a:stretch>
              <a:fillRect l="0" t="-8847" r="-27622" b="0"/>
            </a:stretch>
          </a:blipFill>
        </p:spPr>
      </p:sp>
      <p:sp>
        <p:nvSpPr>
          <p:cNvPr name="TextBox 5" id="5"/>
          <p:cNvSpPr txBox="true"/>
          <p:nvPr/>
        </p:nvSpPr>
        <p:spPr>
          <a:xfrm rot="0">
            <a:off x="4471486" y="583496"/>
            <a:ext cx="16230600" cy="679450"/>
          </a:xfrm>
          <a:prstGeom prst="rect">
            <a:avLst/>
          </a:prstGeom>
        </p:spPr>
        <p:txBody>
          <a:bodyPr anchor="t" rtlCol="false" tIns="0" lIns="0" bIns="0" rIns="0">
            <a:spAutoFit/>
          </a:bodyPr>
          <a:lstStyle/>
          <a:p>
            <a:pPr algn="ctr" marL="0" indent="0" lvl="0">
              <a:lnSpc>
                <a:spcPts val="5599"/>
              </a:lnSpc>
              <a:spcBef>
                <a:spcPct val="0"/>
              </a:spcBef>
            </a:pPr>
            <a:r>
              <a:rPr lang="en-US" b="true" sz="3999" spc="59">
                <a:solidFill>
                  <a:srgbClr val="5B4F47"/>
                </a:solidFill>
                <a:latin typeface="Fira Sans Bold"/>
                <a:ea typeface="Fira Sans Bold"/>
                <a:cs typeface="Fira Sans Bold"/>
                <a:sym typeface="Fira Sans Bold"/>
              </a:rPr>
              <a:t>ŻYWIEC 2024</a:t>
            </a:r>
          </a:p>
        </p:txBody>
      </p:sp>
    </p:spTree>
  </p:cSld>
  <p:clrMapOvr>
    <a:masterClrMapping/>
  </p:clrMapOvr>
  <p:transition spd="fast">
    <p:fade/>
  </p:transition>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2540" y="961321"/>
            <a:ext cx="8617893" cy="6463419"/>
          </a:xfrm>
          <a:custGeom>
            <a:avLst/>
            <a:gdLst/>
            <a:ahLst/>
            <a:cxnLst/>
            <a:rect r="r" b="b" t="t" l="l"/>
            <a:pathLst>
              <a:path h="6463419" w="8617893">
                <a:moveTo>
                  <a:pt x="0" y="0"/>
                </a:moveTo>
                <a:lnTo>
                  <a:pt x="8617893" y="0"/>
                </a:lnTo>
                <a:lnTo>
                  <a:pt x="8617893" y="6463419"/>
                </a:lnTo>
                <a:lnTo>
                  <a:pt x="0" y="6463419"/>
                </a:lnTo>
                <a:lnTo>
                  <a:pt x="0" y="0"/>
                </a:lnTo>
                <a:close/>
              </a:path>
            </a:pathLst>
          </a:custGeom>
          <a:blipFill>
            <a:blip r:embed="rId2"/>
            <a:stretch>
              <a:fillRect l="0" t="0" r="0" b="0"/>
            </a:stretch>
          </a:blipFill>
        </p:spPr>
      </p:sp>
      <p:sp>
        <p:nvSpPr>
          <p:cNvPr name="Freeform 3" id="3"/>
          <p:cNvSpPr/>
          <p:nvPr/>
        </p:nvSpPr>
        <p:spPr>
          <a:xfrm flipH="false" flipV="false" rot="0">
            <a:off x="9144000" y="3548243"/>
            <a:ext cx="8679030" cy="6114455"/>
          </a:xfrm>
          <a:custGeom>
            <a:avLst/>
            <a:gdLst/>
            <a:ahLst/>
            <a:cxnLst/>
            <a:rect r="r" b="b" t="t" l="l"/>
            <a:pathLst>
              <a:path h="6114455" w="8679030">
                <a:moveTo>
                  <a:pt x="0" y="0"/>
                </a:moveTo>
                <a:lnTo>
                  <a:pt x="8679030" y="0"/>
                </a:lnTo>
                <a:lnTo>
                  <a:pt x="8679030" y="6114455"/>
                </a:lnTo>
                <a:lnTo>
                  <a:pt x="0" y="6114455"/>
                </a:lnTo>
                <a:lnTo>
                  <a:pt x="0" y="0"/>
                </a:lnTo>
                <a:close/>
              </a:path>
            </a:pathLst>
          </a:custGeom>
          <a:blipFill>
            <a:blip r:embed="rId3"/>
            <a:stretch>
              <a:fillRect l="-2851" t="0" r="-2851" b="0"/>
            </a:stretch>
          </a:blipFill>
        </p:spPr>
      </p:sp>
      <p:sp>
        <p:nvSpPr>
          <p:cNvPr name="TextBox 4" id="4"/>
          <p:cNvSpPr txBox="true"/>
          <p:nvPr/>
        </p:nvSpPr>
        <p:spPr>
          <a:xfrm rot="0">
            <a:off x="5048720" y="1449346"/>
            <a:ext cx="16230600" cy="679450"/>
          </a:xfrm>
          <a:prstGeom prst="rect">
            <a:avLst/>
          </a:prstGeom>
        </p:spPr>
        <p:txBody>
          <a:bodyPr anchor="t" rtlCol="false" tIns="0" lIns="0" bIns="0" rIns="0">
            <a:spAutoFit/>
          </a:bodyPr>
          <a:lstStyle/>
          <a:p>
            <a:pPr algn="ctr" marL="0" indent="0" lvl="0">
              <a:lnSpc>
                <a:spcPts val="5599"/>
              </a:lnSpc>
              <a:spcBef>
                <a:spcPct val="0"/>
              </a:spcBef>
            </a:pPr>
            <a:r>
              <a:rPr lang="en-US" b="true" sz="3999" spc="59">
                <a:solidFill>
                  <a:srgbClr val="5B4F47"/>
                </a:solidFill>
                <a:latin typeface="Fira Sans Bold"/>
                <a:ea typeface="Fira Sans Bold"/>
                <a:cs typeface="Fira Sans Bold"/>
                <a:sym typeface="Fira Sans Bold"/>
              </a:rPr>
              <a:t>OŚWIĘCIM 2024</a:t>
            </a:r>
          </a:p>
        </p:txBody>
      </p:sp>
    </p:spTree>
  </p:cSld>
  <p:clrMapOvr>
    <a:masterClrMapping/>
  </p:clrMapOvr>
  <p:transition spd="fast">
    <p:fade/>
  </p:transition>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911910" y="2320055"/>
            <a:ext cx="8087473" cy="7282816"/>
          </a:xfrm>
          <a:custGeom>
            <a:avLst/>
            <a:gdLst/>
            <a:ahLst/>
            <a:cxnLst/>
            <a:rect r="r" b="b" t="t" l="l"/>
            <a:pathLst>
              <a:path h="7282816" w="8087473">
                <a:moveTo>
                  <a:pt x="0" y="0"/>
                </a:moveTo>
                <a:lnTo>
                  <a:pt x="8087473" y="0"/>
                </a:lnTo>
                <a:lnTo>
                  <a:pt x="8087473" y="7282816"/>
                </a:lnTo>
                <a:lnTo>
                  <a:pt x="0" y="7282816"/>
                </a:lnTo>
                <a:lnTo>
                  <a:pt x="0" y="0"/>
                </a:lnTo>
                <a:close/>
              </a:path>
            </a:pathLst>
          </a:custGeom>
          <a:blipFill>
            <a:blip r:embed="rId2"/>
            <a:stretch>
              <a:fillRect l="0" t="-5348" r="-26489" b="0"/>
            </a:stretch>
          </a:blipFill>
        </p:spPr>
      </p:sp>
      <p:sp>
        <p:nvSpPr>
          <p:cNvPr name="TextBox 3" id="3"/>
          <p:cNvSpPr txBox="true"/>
          <p:nvPr/>
        </p:nvSpPr>
        <p:spPr>
          <a:xfrm rot="0">
            <a:off x="5825513" y="1201960"/>
            <a:ext cx="16230600" cy="679450"/>
          </a:xfrm>
          <a:prstGeom prst="rect">
            <a:avLst/>
          </a:prstGeom>
        </p:spPr>
        <p:txBody>
          <a:bodyPr anchor="t" rtlCol="false" tIns="0" lIns="0" bIns="0" rIns="0">
            <a:spAutoFit/>
          </a:bodyPr>
          <a:lstStyle/>
          <a:p>
            <a:pPr algn="ctr" marL="0" indent="0" lvl="0">
              <a:lnSpc>
                <a:spcPts val="5599"/>
              </a:lnSpc>
              <a:spcBef>
                <a:spcPct val="0"/>
              </a:spcBef>
            </a:pPr>
            <a:r>
              <a:rPr lang="en-US" b="true" sz="3999" spc="59">
                <a:solidFill>
                  <a:srgbClr val="5B4F47"/>
                </a:solidFill>
                <a:latin typeface="Fira Sans Bold"/>
                <a:ea typeface="Fira Sans Bold"/>
                <a:cs typeface="Fira Sans Bold"/>
                <a:sym typeface="Fira Sans Bold"/>
              </a:rPr>
              <a:t>CZECHOWICE - DZIEDZICE 2024</a:t>
            </a:r>
          </a:p>
        </p:txBody>
      </p:sp>
      <p:sp>
        <p:nvSpPr>
          <p:cNvPr name="Freeform 4" id="4"/>
          <p:cNvSpPr/>
          <p:nvPr/>
        </p:nvSpPr>
        <p:spPr>
          <a:xfrm flipH="false" flipV="false" rot="0">
            <a:off x="226770" y="492697"/>
            <a:ext cx="9363966" cy="6981198"/>
          </a:xfrm>
          <a:custGeom>
            <a:avLst/>
            <a:gdLst/>
            <a:ahLst/>
            <a:cxnLst/>
            <a:rect r="r" b="b" t="t" l="l"/>
            <a:pathLst>
              <a:path h="6981198" w="9363966">
                <a:moveTo>
                  <a:pt x="0" y="0"/>
                </a:moveTo>
                <a:lnTo>
                  <a:pt x="9363966" y="0"/>
                </a:lnTo>
                <a:lnTo>
                  <a:pt x="9363966" y="6981198"/>
                </a:lnTo>
                <a:lnTo>
                  <a:pt x="0" y="6981198"/>
                </a:lnTo>
                <a:lnTo>
                  <a:pt x="0" y="0"/>
                </a:lnTo>
                <a:close/>
              </a:path>
            </a:pathLst>
          </a:custGeom>
          <a:blipFill>
            <a:blip r:embed="rId3"/>
            <a:stretch>
              <a:fillRect l="0" t="-14794" r="-15193" b="-1088"/>
            </a:stretch>
          </a:blipFill>
        </p:spPr>
      </p:sp>
    </p:spTree>
  </p:cSld>
  <p:clrMapOvr>
    <a:masterClrMapping/>
  </p:clrMapOvr>
  <p:transition spd="fast">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DAGh5YFbyXI</dc:identifier>
  <dcterms:modified xsi:type="dcterms:W3CDTF">2011-08-01T06:04:30Z</dcterms:modified>
  <cp:revision>1</cp:revision>
  <dc:title>Duchowa rEwolucja -prezentacja 2025</dc:title>
</cp:coreProperties>
</file>